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6" r:id="rId5"/>
  </p:sldMasterIdLst>
  <p:notesMasterIdLst>
    <p:notesMasterId r:id="rId16"/>
  </p:notesMasterIdLst>
  <p:sldIdLst>
    <p:sldId id="256" r:id="rId6"/>
    <p:sldId id="257" r:id="rId7"/>
    <p:sldId id="259" r:id="rId8"/>
    <p:sldId id="5559" r:id="rId9"/>
    <p:sldId id="5519" r:id="rId10"/>
    <p:sldId id="271" r:id="rId11"/>
    <p:sldId id="5557" r:id="rId12"/>
    <p:sldId id="5584" r:id="rId13"/>
    <p:sldId id="5589"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en Gracey" initials="KG" lastIdx="1" clrIdx="0">
    <p:extLst>
      <p:ext uri="{19B8F6BF-5375-455C-9EA6-DF929625EA0E}">
        <p15:presenceInfo xmlns:p15="http://schemas.microsoft.com/office/powerpoint/2012/main" userId="S::kgracey@godaddy.com::259a9802-2c14-4978-8ada-fe328ce600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2508D-168D-73D9-0520-91C0F3C75D33}" v="1311" dt="2021-02-01T19:23:25.538"/>
    <p1510:client id="{545602C1-9D19-3A62-8168-CF20EEF1A2EA}" v="5" dt="2021-02-01T18:51:13.3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5240A-2859-440C-90FE-4CE314FF81CC}" type="datetimeFigureOut">
              <a:rPr lang="en-US" smtClean="0"/>
              <a:t>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8D7CE0-C92E-4402-A7B7-F9EC7039AD10}" type="slidenum">
              <a:rPr lang="en-US" smtClean="0"/>
              <a:t>‹#›</a:t>
            </a:fld>
            <a:endParaRPr lang="en-US"/>
          </a:p>
        </p:txBody>
      </p:sp>
    </p:spTree>
    <p:extLst>
      <p:ext uri="{BB962C8B-B14F-4D97-AF65-F5344CB8AC3E}">
        <p14:creationId xmlns:p14="http://schemas.microsoft.com/office/powerpoint/2010/main" val="3970931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SBA -- </a:t>
            </a:r>
            <a:r>
              <a:rPr lang="en-US"/>
              <a:t>Small business stats show that most businesses in America have fewer than 500 employees. Those businesses with fewer than 100 employees account for 98.2 percent, and those with fewer than 20 employees account for 89 percent of all businesses in the country.</a:t>
            </a:r>
          </a:p>
          <a:p>
            <a:r>
              <a:rPr lang="en-US">
                <a:cs typeface="Calibri"/>
              </a:rPr>
              <a:t>Survey respondents – 2/3 are considered highly active ventures</a:t>
            </a:r>
            <a:endParaRPr lang="en-US"/>
          </a:p>
          <a:p>
            <a:r>
              <a:rPr lang="en-US">
                <a:cs typeface="Calibri"/>
              </a:rPr>
              <a:t>Foreign born populations according to Census: </a:t>
            </a:r>
            <a:r>
              <a:rPr lang="en-US"/>
              <a:t>average county: 5%, urban counties: 9%; </a:t>
            </a:r>
            <a:r>
              <a:rPr lang="en-US" err="1"/>
              <a:t>cbsa</a:t>
            </a:r>
            <a:r>
              <a:rPr lang="en-US"/>
              <a:t>: 6%, top100 metros: 12% </a:t>
            </a:r>
            <a:endParaRPr lang="en-US">
              <a:cs typeface="Calibri"/>
            </a:endParaRPr>
          </a:p>
          <a:p>
            <a:r>
              <a:rPr lang="en-US"/>
              <a:t>37% started working remotely due to COVID-19, 27% already worked remotely, 36% no change or move from professional working space </a:t>
            </a:r>
            <a:endParaRPr lang="en-US">
              <a:cs typeface="Calibri" panose="020F0502020204030204"/>
            </a:endParaRPr>
          </a:p>
          <a:p>
            <a:r>
              <a:rPr lang="en-US"/>
              <a:t>Highly active ventures have statistically significantly more civic and community websites than low activity. However more low activity ventures started in 2020</a:t>
            </a:r>
            <a:endParaRPr lang="en-US">
              <a:cs typeface="Calibri" panose="020F0502020204030204"/>
            </a:endParaRPr>
          </a:p>
          <a:p>
            <a:r>
              <a:rPr lang="en-US"/>
              <a:t>Statistically significant difference between temporary and permanent closure rates by race. Non-white respondents were more likely to have their business temporarily and permanently shut down because of COVID than whites.</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BF850-86ED-BF4B-BFD9-B416C2158D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005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BF850-86ED-BF4B-BFD9-B416C2158D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927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GD Sherpa Regular"/>
              </a:rPr>
              <a:t>Chicago federal programs list of 8: </a:t>
            </a:r>
            <a:r>
              <a:rPr lang="en-US" sz="1200" b="0" i="0" kern="1200">
                <a:solidFill>
                  <a:schemeClr val="tx1"/>
                </a:solidFill>
                <a:effectLst/>
                <a:latin typeface="GD Sherpa Regular"/>
              </a:rPr>
              <a:t>Economic Injury Disaster Loans (EIDL)</a:t>
            </a:r>
            <a:br>
              <a:rPr lang="en-US"/>
            </a:br>
            <a:r>
              <a:rPr lang="en-US" sz="1200" b="0" i="0" kern="1200">
                <a:solidFill>
                  <a:schemeClr val="tx1"/>
                </a:solidFill>
                <a:effectLst/>
                <a:latin typeface="GD Sherpa Regular"/>
              </a:rPr>
              <a:t>   SBA Loan Forgiveness</a:t>
            </a:r>
            <a:br>
              <a:rPr lang="en-US"/>
            </a:br>
            <a:r>
              <a:rPr lang="en-US" sz="1200" b="0" i="0" kern="1200">
                <a:solidFill>
                  <a:schemeClr val="tx1"/>
                </a:solidFill>
                <a:effectLst/>
                <a:latin typeface="GD Sherpa Regular"/>
              </a:rPr>
              <a:t>   Main Street Lending Program</a:t>
            </a:r>
            <a:br>
              <a:rPr lang="en-US"/>
            </a:br>
            <a:r>
              <a:rPr lang="en-US" sz="1200" b="0" i="0" kern="1200">
                <a:solidFill>
                  <a:schemeClr val="tx1"/>
                </a:solidFill>
                <a:effectLst/>
                <a:latin typeface="GD Sherpa Regular"/>
              </a:rPr>
              <a:t>   Deferral of Federal Employment Tax Deposits and Payments</a:t>
            </a:r>
            <a:br>
              <a:rPr lang="en-US"/>
            </a:br>
            <a:r>
              <a:rPr lang="en-US" sz="1200" b="0" i="0" kern="1200">
                <a:solidFill>
                  <a:schemeClr val="tx1"/>
                </a:solidFill>
                <a:effectLst/>
                <a:latin typeface="GD Sherpa Regular"/>
              </a:rPr>
              <a:t>   Federal Sick and Family Leave Tax Credits</a:t>
            </a:r>
            <a:br>
              <a:rPr lang="en-US"/>
            </a:br>
            <a:r>
              <a:rPr lang="en-US" sz="1200" b="0" i="0" kern="1200">
                <a:solidFill>
                  <a:schemeClr val="tx1"/>
                </a:solidFill>
                <a:effectLst/>
                <a:latin typeface="GD Sherpa Regular"/>
              </a:rPr>
              <a:t>   Federal Employee Retention Tax Credit</a:t>
            </a:r>
            <a:br>
              <a:rPr lang="en-US">
                <a:latin typeface="GD Sherpa Regular"/>
              </a:rPr>
            </a:br>
            <a:br>
              <a:rPr lang="en-US"/>
            </a:br>
            <a:br>
              <a:rPr lang="en-US"/>
            </a:br>
            <a:r>
              <a:rPr lang="en-US">
                <a:latin typeface="GD Sherpa Regular"/>
              </a:rPr>
              <a:t>Chicago 4 programs: </a:t>
            </a:r>
            <a:r>
              <a:rPr lang="en-US"/>
              <a:t>Together Now Fund </a:t>
            </a:r>
          </a:p>
          <a:p>
            <a:r>
              <a:rPr lang="en-US"/>
              <a:t>Chicago Small Business Resiliency Fund </a:t>
            </a:r>
          </a:p>
          <a:p>
            <a:r>
              <a:rPr lang="en-US">
                <a:latin typeface="GD Sherpa Regular"/>
              </a:rPr>
              <a:t>Microbusiness Recovery Grant Program </a:t>
            </a:r>
          </a:p>
          <a:p>
            <a:r>
              <a:rPr lang="en-US">
                <a:latin typeface="GD Sherpa Regular"/>
              </a:rPr>
              <a:t>Other City of Chicago financial assistance program (specify): </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155B62-777F-4847-B11F-FC47F336825B}" type="slidenum">
              <a:rPr kumimoji="0" lang="en-US" sz="1200" b="0" i="0" u="none" strike="noStrike" kern="1200" cap="none" spc="0" normalizeH="0" baseline="0" noProof="0" smtClean="0">
                <a:ln>
                  <a:noFill/>
                </a:ln>
                <a:solidFill>
                  <a:prstClr val="black"/>
                </a:solidFill>
                <a:effectLst/>
                <a:uLnTx/>
                <a:uFillTx/>
                <a:latin typeface="GD Sherpa Regular"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GD Sherpa Regular" pitchFamily="50" charset="0"/>
              <a:ea typeface="+mn-ea"/>
              <a:cs typeface="+mn-cs"/>
            </a:endParaRPr>
          </a:p>
        </p:txBody>
      </p:sp>
    </p:spTree>
    <p:extLst>
      <p:ext uri="{BB962C8B-B14F-4D97-AF65-F5344CB8AC3E}">
        <p14:creationId xmlns:p14="http://schemas.microsoft.com/office/powerpoint/2010/main" val="2529340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 Title-Blue">
    <p:bg>
      <p:bgPr>
        <a:solidFill>
          <a:schemeClr val="tx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2230A4-9CDA-3644-AE12-EB6743D55B14}"/>
              </a:ext>
            </a:extLst>
          </p:cNvPr>
          <p:cNvSpPr/>
          <p:nvPr/>
        </p:nvSpPr>
        <p:spPr>
          <a:xfrm flipH="1">
            <a:off x="1" y="0"/>
            <a:ext cx="533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GD Sherpa Regular" pitchFamily="50" charset="0"/>
            </a:endParaRPr>
          </a:p>
        </p:txBody>
      </p:sp>
      <p:pic>
        <p:nvPicPr>
          <p:cNvPr id="14" name="Graphic 13">
            <a:extLst>
              <a:ext uri="{FF2B5EF4-FFF2-40B4-BE49-F238E27FC236}">
                <a16:creationId xmlns:a16="http://schemas.microsoft.com/office/drawing/2014/main" id="{840141EE-5AC8-364F-B12C-5D6D624F58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1005752"/>
            <a:ext cx="1805233" cy="369038"/>
          </a:xfrm>
          <a:prstGeom prst="rect">
            <a:avLst/>
          </a:prstGeom>
        </p:spPr>
      </p:pic>
      <p:sp>
        <p:nvSpPr>
          <p:cNvPr id="2" name="Title 1">
            <a:extLst>
              <a:ext uri="{FF2B5EF4-FFF2-40B4-BE49-F238E27FC236}">
                <a16:creationId xmlns:a16="http://schemas.microsoft.com/office/drawing/2014/main" id="{531A678C-9731-2C4F-B71C-E720983DE676}"/>
              </a:ext>
            </a:extLst>
          </p:cNvPr>
          <p:cNvSpPr>
            <a:spLocks noGrp="1"/>
          </p:cNvSpPr>
          <p:nvPr>
            <p:ph type="title" hasCustomPrompt="1"/>
          </p:nvPr>
        </p:nvSpPr>
        <p:spPr>
          <a:xfrm>
            <a:off x="457200" y="1600200"/>
            <a:ext cx="4114800" cy="2286000"/>
          </a:xfrm>
        </p:spPr>
        <p:txBody>
          <a:bodyPr anchor="b" anchorCtr="0"/>
          <a:lstStyle>
            <a:lvl1pPr>
              <a:defRPr sz="4000"/>
            </a:lvl1pPr>
          </a:lstStyle>
          <a:p>
            <a:r>
              <a:rPr lang="en-US" dirty="0"/>
              <a:t>Presentation Title</a:t>
            </a:r>
          </a:p>
        </p:txBody>
      </p:sp>
      <p:sp>
        <p:nvSpPr>
          <p:cNvPr id="9" name="Text Placeholder 7">
            <a:extLst>
              <a:ext uri="{FF2B5EF4-FFF2-40B4-BE49-F238E27FC236}">
                <a16:creationId xmlns:a16="http://schemas.microsoft.com/office/drawing/2014/main" id="{4E689F9B-CFF1-DF46-95E1-9E86AC707A35}"/>
              </a:ext>
            </a:extLst>
          </p:cNvPr>
          <p:cNvSpPr>
            <a:spLocks noGrp="1"/>
          </p:cNvSpPr>
          <p:nvPr>
            <p:ph type="body" sz="quarter" idx="14" hasCustomPrompt="1"/>
          </p:nvPr>
        </p:nvSpPr>
        <p:spPr>
          <a:xfrm>
            <a:off x="457200" y="5060798"/>
            <a:ext cx="4114800" cy="404813"/>
          </a:xfrm>
          <a:prstGeom prst="rect">
            <a:avLst/>
          </a:prstGeom>
        </p:spPr>
        <p:txBody>
          <a:bodyPr anchor="ctr"/>
          <a:lstStyle>
            <a:lvl1pPr>
              <a:lnSpc>
                <a:spcPct val="100000"/>
              </a:lnSpc>
              <a:spcBef>
                <a:spcPts val="0"/>
              </a:spcBef>
              <a:defRPr sz="1400" b="0" i="0">
                <a:solidFill>
                  <a:schemeClr val="tx1"/>
                </a:solidFill>
                <a:latin typeface="GD Sherpa Regular"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a:t>
            </a:r>
          </a:p>
        </p:txBody>
      </p:sp>
      <p:sp>
        <p:nvSpPr>
          <p:cNvPr id="10" name="Subtitle 2">
            <a:extLst>
              <a:ext uri="{FF2B5EF4-FFF2-40B4-BE49-F238E27FC236}">
                <a16:creationId xmlns:a16="http://schemas.microsoft.com/office/drawing/2014/main" id="{24F6E2F4-AF61-8242-88F9-A79BA69B6D1E}"/>
              </a:ext>
            </a:extLst>
          </p:cNvPr>
          <p:cNvSpPr>
            <a:spLocks noGrp="1"/>
          </p:cNvSpPr>
          <p:nvPr>
            <p:ph type="subTitle" idx="1" hasCustomPrompt="1"/>
          </p:nvPr>
        </p:nvSpPr>
        <p:spPr>
          <a:xfrm>
            <a:off x="457200" y="4116051"/>
            <a:ext cx="4114800" cy="789587"/>
          </a:xfrm>
          <a:prstGeom prst="rect">
            <a:avLst/>
          </a:prstGeom>
        </p:spPr>
        <p:txBody>
          <a:bodyPr anchor="t" anchorCtr="0">
            <a:noAutofit/>
          </a:bodyPr>
          <a:lstStyle>
            <a:lvl1pPr marL="0" indent="0" algn="l">
              <a:lnSpc>
                <a:spcPct val="100000"/>
              </a:lnSpc>
              <a:spcBef>
                <a:spcPts val="0"/>
              </a:spcBef>
              <a:buNone/>
              <a:defRPr sz="2400" b="0" i="0" baseline="0">
                <a:solidFill>
                  <a:schemeClr val="tx1"/>
                </a:solidFill>
                <a:latin typeface="GD Sherpa Regular"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Presenter(s)</a:t>
            </a:r>
          </a:p>
        </p:txBody>
      </p:sp>
      <p:sp>
        <p:nvSpPr>
          <p:cNvPr id="3" name="Footer Placeholder 2">
            <a:extLst>
              <a:ext uri="{FF2B5EF4-FFF2-40B4-BE49-F238E27FC236}">
                <a16:creationId xmlns:a16="http://schemas.microsoft.com/office/drawing/2014/main" id="{B72B1629-4C29-D94D-96A8-B31903E4DF33}"/>
              </a:ext>
            </a:extLst>
          </p:cNvPr>
          <p:cNvSpPr>
            <a:spLocks noGrp="1"/>
          </p:cNvSpPr>
          <p:nvPr>
            <p:ph type="ftr" sz="quarter" idx="10"/>
          </p:nvPr>
        </p:nvSpPr>
        <p:spPr>
          <a:xfrm>
            <a:off x="457200" y="6515378"/>
            <a:ext cx="2011680" cy="109728"/>
          </a:xfrm>
        </p:spPr>
        <p:txBody>
          <a:bodyPr/>
          <a:lstStyle>
            <a:lvl1pPr algn="l">
              <a:defRPr sz="500" b="0" i="0">
                <a:latin typeface="GD Sherpa Regular" pitchFamily="50" charset="0"/>
              </a:defRPr>
            </a:lvl1pPr>
          </a:lstStyle>
          <a:p>
            <a:endParaRPr lang="en-US"/>
          </a:p>
        </p:txBody>
      </p:sp>
      <p:sp>
        <p:nvSpPr>
          <p:cNvPr id="8" name="Picture Placeholder 13">
            <a:extLst>
              <a:ext uri="{FF2B5EF4-FFF2-40B4-BE49-F238E27FC236}">
                <a16:creationId xmlns:a16="http://schemas.microsoft.com/office/drawing/2014/main" id="{AD33A7A5-B9FC-0F4C-BABF-330FE14BB661}"/>
              </a:ext>
            </a:extLst>
          </p:cNvPr>
          <p:cNvSpPr>
            <a:spLocks noGrp="1"/>
          </p:cNvSpPr>
          <p:nvPr>
            <p:ph type="pic" sz="quarter" idx="12" hasCustomPrompt="1"/>
          </p:nvPr>
        </p:nvSpPr>
        <p:spPr>
          <a:xfrm>
            <a:off x="6248400" y="914401"/>
            <a:ext cx="5029200" cy="5020624"/>
          </a:xfrm>
          <a:prstGeom prst="rect">
            <a:avLst/>
          </a:prstGeom>
          <a:pattFill prst="solidDmnd">
            <a:fgClr>
              <a:schemeClr val="bg1">
                <a:lumMod val="85000"/>
              </a:schemeClr>
            </a:fgClr>
            <a:bgClr>
              <a:schemeClr val="bg1"/>
            </a:bgClr>
          </a:pattFill>
        </p:spPr>
        <p:txBody>
          <a:bodyPr anchor="ctr"/>
          <a:lstStyle>
            <a:lvl1pPr algn="ctr">
              <a:defRPr sz="1800" b="0" i="0">
                <a:latin typeface="GD Sherpa Regular" pitchFamily="50" charset="0"/>
              </a:defRPr>
            </a:lvl1pPr>
          </a:lstStyle>
          <a:p>
            <a:r>
              <a:rPr lang="en-US" dirty="0"/>
              <a:t>Click icon to add picture or drag onto slide</a:t>
            </a:r>
          </a:p>
        </p:txBody>
      </p:sp>
    </p:spTree>
    <p:extLst>
      <p:ext uri="{BB962C8B-B14F-4D97-AF65-F5344CB8AC3E}">
        <p14:creationId xmlns:p14="http://schemas.microsoft.com/office/powerpoint/2010/main" val="150623187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Key Message-Black">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57F54A0-8F88-2544-B216-4E0B750FA88D}"/>
              </a:ext>
            </a:extLst>
          </p:cNvPr>
          <p:cNvSpPr>
            <a:spLocks noGrp="1"/>
          </p:cNvSpPr>
          <p:nvPr>
            <p:ph type="ftr" sz="quarter" idx="10"/>
          </p:nvPr>
        </p:nvSpPr>
        <p:spPr/>
        <p:txBody>
          <a:bodyPr/>
          <a:lstStyle>
            <a:lvl1pPr>
              <a:defRPr b="0" i="0">
                <a:solidFill>
                  <a:schemeClr val="bg1"/>
                </a:solidFill>
                <a:latin typeface="GD Sherpa Regular" pitchFamily="50" charset="0"/>
              </a:defRPr>
            </a:lvl1pPr>
          </a:lstStyle>
          <a:p>
            <a:endParaRPr lang="en-US"/>
          </a:p>
        </p:txBody>
      </p:sp>
      <p:sp>
        <p:nvSpPr>
          <p:cNvPr id="4" name="Slide Number Placeholder 3">
            <a:extLst>
              <a:ext uri="{FF2B5EF4-FFF2-40B4-BE49-F238E27FC236}">
                <a16:creationId xmlns:a16="http://schemas.microsoft.com/office/drawing/2014/main" id="{A442D2B0-4716-EC4D-85ED-30CCB3325202}"/>
              </a:ext>
            </a:extLst>
          </p:cNvPr>
          <p:cNvSpPr>
            <a:spLocks noGrp="1"/>
          </p:cNvSpPr>
          <p:nvPr>
            <p:ph type="sldNum" sz="quarter" idx="11"/>
          </p:nvPr>
        </p:nvSpPr>
        <p:spPr/>
        <p:txBody>
          <a:bodyPr/>
          <a:lstStyle>
            <a:lvl1pPr>
              <a:defRPr b="0" i="0">
                <a:solidFill>
                  <a:schemeClr val="bg1"/>
                </a:solidFill>
                <a:latin typeface="GD Sherpa Regular" pitchFamily="50" charset="0"/>
              </a:defRPr>
            </a:lvl1pPr>
          </a:lstStyle>
          <a:p>
            <a:fld id="{AF2EE449-B6E6-41F3-8B70-F1D7C89EE380}" type="slidenum">
              <a:rPr lang="en-US" smtClean="0"/>
              <a:t>‹#›</a:t>
            </a:fld>
            <a:endParaRPr lang="en-US"/>
          </a:p>
        </p:txBody>
      </p:sp>
      <p:sp>
        <p:nvSpPr>
          <p:cNvPr id="6" name="Text Placeholder 5">
            <a:extLst>
              <a:ext uri="{FF2B5EF4-FFF2-40B4-BE49-F238E27FC236}">
                <a16:creationId xmlns:a16="http://schemas.microsoft.com/office/drawing/2014/main" id="{1AC232E5-2F59-EF4C-B3D6-0FD33A63CA6D}"/>
              </a:ext>
            </a:extLst>
          </p:cNvPr>
          <p:cNvSpPr>
            <a:spLocks noGrp="1"/>
          </p:cNvSpPr>
          <p:nvPr>
            <p:ph type="body" sz="quarter" idx="12" hasCustomPrompt="1"/>
          </p:nvPr>
        </p:nvSpPr>
        <p:spPr>
          <a:xfrm>
            <a:off x="457201" y="1280160"/>
            <a:ext cx="7475674" cy="3840480"/>
          </a:xfrm>
          <a:prstGeom prst="rect">
            <a:avLst/>
          </a:prstGeom>
        </p:spPr>
        <p:txBody>
          <a:bodyPr vert="horz" lIns="0" tIns="0" rIns="0" bIns="0" rtlCol="0">
            <a:noAutofit/>
          </a:bodyPr>
          <a:lstStyle>
            <a:lvl1pPr>
              <a:defRPr lang="en-US" sz="3200" b="1" dirty="0">
                <a:solidFill>
                  <a:schemeClr val="bg1"/>
                </a:solidFill>
                <a:latin typeface="GD Sage Bold" panose="020A0800090400000002" pitchFamily="18" charset="0"/>
              </a:defRPr>
            </a:lvl1pPr>
          </a:lstStyle>
          <a:p>
            <a:pPr lvl="0">
              <a:lnSpc>
                <a:spcPts val="4000"/>
              </a:lnSpc>
              <a:spcBef>
                <a:spcPts val="0"/>
              </a:spcBef>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pic>
        <p:nvPicPr>
          <p:cNvPr id="7" name="Graphic 6">
            <a:extLst>
              <a:ext uri="{FF2B5EF4-FFF2-40B4-BE49-F238E27FC236}">
                <a16:creationId xmlns:a16="http://schemas.microsoft.com/office/drawing/2014/main" id="{A53918E7-5968-A24D-B535-B7932B1C9D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749" y="6476748"/>
            <a:ext cx="904875" cy="184981"/>
          </a:xfrm>
          <a:prstGeom prst="rect">
            <a:avLst/>
          </a:prstGeom>
        </p:spPr>
      </p:pic>
    </p:spTree>
    <p:extLst>
      <p:ext uri="{BB962C8B-B14F-4D97-AF65-F5344CB8AC3E}">
        <p14:creationId xmlns:p14="http://schemas.microsoft.com/office/powerpoint/2010/main" val="3609153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Blue">
    <p:bg>
      <p:bgPr>
        <a:solidFill>
          <a:schemeClr val="tx2"/>
        </a:solidFill>
        <a:effectLst/>
      </p:bgPr>
    </p:bg>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26539821-6D9B-5742-A755-AB2E3EE3911C}"/>
              </a:ext>
            </a:extLst>
          </p:cNvPr>
          <p:cNvSpPr>
            <a:spLocks noGrp="1"/>
          </p:cNvSpPr>
          <p:nvPr>
            <p:ph type="body" sz="quarter" idx="13" hasCustomPrompt="1"/>
          </p:nvPr>
        </p:nvSpPr>
        <p:spPr>
          <a:xfrm>
            <a:off x="841248" y="1828800"/>
            <a:ext cx="10515600" cy="2468880"/>
          </a:xfrm>
          <a:prstGeom prst="rect">
            <a:avLst/>
          </a:prstGeom>
        </p:spPr>
        <p:txBody>
          <a:bodyPr lIns="457200" rIns="457200" anchor="ctr"/>
          <a:lstStyle>
            <a:lvl1pPr algn="ctr">
              <a:lnSpc>
                <a:spcPct val="100000"/>
              </a:lnSpc>
              <a:spcBef>
                <a:spcPts val="0"/>
              </a:spcBef>
              <a:spcAft>
                <a:spcPts val="2400"/>
              </a:spcAft>
              <a:defRPr sz="3800" b="1" i="0">
                <a:solidFill>
                  <a:schemeClr val="tx1"/>
                </a:solidFill>
                <a:latin typeface="GD Sage Bold" panose="020A0800090400000002" pitchFamily="18" charset="0"/>
              </a:defRPr>
            </a:lvl1pPr>
          </a:lstStyle>
          <a:p>
            <a:pPr lvl="0"/>
            <a:r>
              <a:rPr lang="en-US" dirty="0"/>
              <a:t>“Add quote here”</a:t>
            </a:r>
          </a:p>
        </p:txBody>
      </p:sp>
      <p:sp>
        <p:nvSpPr>
          <p:cNvPr id="3" name="Footer Placeholder 2">
            <a:extLst>
              <a:ext uri="{FF2B5EF4-FFF2-40B4-BE49-F238E27FC236}">
                <a16:creationId xmlns:a16="http://schemas.microsoft.com/office/drawing/2014/main" id="{757F54A0-8F88-2544-B216-4E0B750FA88D}"/>
              </a:ext>
            </a:extLst>
          </p:cNvPr>
          <p:cNvSpPr>
            <a:spLocks noGrp="1"/>
          </p:cNvSpPr>
          <p:nvPr>
            <p:ph type="ftr" sz="quarter" idx="10"/>
          </p:nvPr>
        </p:nvSpPr>
        <p:spPr/>
        <p:txBody>
          <a:bodyPr/>
          <a:lstStyle>
            <a:lvl1pPr>
              <a:defRPr b="0" i="0">
                <a:solidFill>
                  <a:schemeClr val="tx1"/>
                </a:solidFill>
                <a:latin typeface="GD Sherpa Regular" pitchFamily="50" charset="0"/>
              </a:defRPr>
            </a:lvl1pPr>
          </a:lstStyle>
          <a:p>
            <a:endParaRPr lang="en-US"/>
          </a:p>
        </p:txBody>
      </p:sp>
      <p:sp>
        <p:nvSpPr>
          <p:cNvPr id="4" name="Slide Number Placeholder 3">
            <a:extLst>
              <a:ext uri="{FF2B5EF4-FFF2-40B4-BE49-F238E27FC236}">
                <a16:creationId xmlns:a16="http://schemas.microsoft.com/office/drawing/2014/main" id="{A442D2B0-4716-EC4D-85ED-30CCB3325202}"/>
              </a:ext>
            </a:extLst>
          </p:cNvPr>
          <p:cNvSpPr>
            <a:spLocks noGrp="1"/>
          </p:cNvSpPr>
          <p:nvPr>
            <p:ph type="sldNum" sz="quarter" idx="11"/>
          </p:nvPr>
        </p:nvSpPr>
        <p:spPr/>
        <p:txBody>
          <a:bodyPr/>
          <a:lstStyle>
            <a:lvl1pPr>
              <a:defRPr b="0" i="0">
                <a:solidFill>
                  <a:schemeClr val="tx1"/>
                </a:solidFill>
                <a:latin typeface="GD Sherpa Regular" pitchFamily="50" charset="0"/>
              </a:defRPr>
            </a:lvl1pPr>
          </a:lstStyle>
          <a:p>
            <a:fld id="{AF2EE449-B6E6-41F3-8B70-F1D7C89EE380}" type="slidenum">
              <a:rPr lang="en-US" smtClean="0"/>
              <a:t>‹#›</a:t>
            </a:fld>
            <a:endParaRPr lang="en-US"/>
          </a:p>
        </p:txBody>
      </p:sp>
      <p:sp>
        <p:nvSpPr>
          <p:cNvPr id="5" name="Text Placeholder 4">
            <a:extLst>
              <a:ext uri="{FF2B5EF4-FFF2-40B4-BE49-F238E27FC236}">
                <a16:creationId xmlns:a16="http://schemas.microsoft.com/office/drawing/2014/main" id="{A57AB65B-8473-134F-96AA-D6E7CA164602}"/>
              </a:ext>
            </a:extLst>
          </p:cNvPr>
          <p:cNvSpPr>
            <a:spLocks noGrp="1"/>
          </p:cNvSpPr>
          <p:nvPr>
            <p:ph type="body" sz="quarter" idx="14" hasCustomPrompt="1"/>
          </p:nvPr>
        </p:nvSpPr>
        <p:spPr>
          <a:xfrm>
            <a:off x="841248" y="4572000"/>
            <a:ext cx="10515600" cy="763588"/>
          </a:xfrm>
          <a:prstGeom prst="rect">
            <a:avLst/>
          </a:prstGeom>
        </p:spPr>
        <p:txBody>
          <a:bodyPr/>
          <a:lstStyle>
            <a:lvl1pPr algn="ctr">
              <a:defRPr sz="1800" b="0" i="0">
                <a:solidFill>
                  <a:schemeClr val="tx1"/>
                </a:solidFill>
                <a:latin typeface="GD Sherpa Regular" pitchFamily="50" charset="0"/>
              </a:defRPr>
            </a:lvl1pPr>
          </a:lstStyle>
          <a:p>
            <a:r>
              <a:rPr lang="en-US" dirty="0"/>
              <a:t>— Source</a:t>
            </a:r>
          </a:p>
        </p:txBody>
      </p:sp>
    </p:spTree>
    <p:extLst>
      <p:ext uri="{BB962C8B-B14F-4D97-AF65-F5344CB8AC3E}">
        <p14:creationId xmlns:p14="http://schemas.microsoft.com/office/powerpoint/2010/main" val="3547272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Whit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57F54A0-8F88-2544-B216-4E0B750FA88D}"/>
              </a:ext>
            </a:extLst>
          </p:cNvPr>
          <p:cNvSpPr>
            <a:spLocks noGrp="1"/>
          </p:cNvSpPr>
          <p:nvPr>
            <p:ph type="ftr" sz="quarter" idx="10"/>
          </p:nvPr>
        </p:nvSpPr>
        <p:spPr/>
        <p:txBody>
          <a:bodyPr/>
          <a:lstStyle>
            <a:lvl1pPr>
              <a:defRPr b="0" i="0">
                <a:latin typeface="GD Sherpa Regular" pitchFamily="50" charset="0"/>
              </a:defRPr>
            </a:lvl1pPr>
          </a:lstStyle>
          <a:p>
            <a:endParaRPr lang="en-US"/>
          </a:p>
        </p:txBody>
      </p:sp>
      <p:sp>
        <p:nvSpPr>
          <p:cNvPr id="4" name="Slide Number Placeholder 3">
            <a:extLst>
              <a:ext uri="{FF2B5EF4-FFF2-40B4-BE49-F238E27FC236}">
                <a16:creationId xmlns:a16="http://schemas.microsoft.com/office/drawing/2014/main" id="{A442D2B0-4716-EC4D-85ED-30CCB3325202}"/>
              </a:ext>
            </a:extLst>
          </p:cNvPr>
          <p:cNvSpPr>
            <a:spLocks noGrp="1"/>
          </p:cNvSpPr>
          <p:nvPr>
            <p:ph type="sldNum" sz="quarter" idx="11"/>
          </p:nvPr>
        </p:nvSpPr>
        <p:spPr/>
        <p:txBody>
          <a:bodyPr/>
          <a:lstStyle>
            <a:lvl1pPr>
              <a:defRPr b="0" i="0">
                <a:latin typeface="GD Sherpa Regular" pitchFamily="50" charset="0"/>
              </a:defRPr>
            </a:lvl1pPr>
          </a:lstStyle>
          <a:p>
            <a:fld id="{AF2EE449-B6E6-41F3-8B70-F1D7C89EE380}" type="slidenum">
              <a:rPr lang="en-US" smtClean="0"/>
              <a:t>‹#›</a:t>
            </a:fld>
            <a:endParaRPr lang="en-US"/>
          </a:p>
        </p:txBody>
      </p:sp>
      <p:sp>
        <p:nvSpPr>
          <p:cNvPr id="15" name="Text Placeholder 5">
            <a:extLst>
              <a:ext uri="{FF2B5EF4-FFF2-40B4-BE49-F238E27FC236}">
                <a16:creationId xmlns:a16="http://schemas.microsoft.com/office/drawing/2014/main" id="{521355C9-B12A-F54B-885B-56C3BC887C3A}"/>
              </a:ext>
            </a:extLst>
          </p:cNvPr>
          <p:cNvSpPr>
            <a:spLocks noGrp="1"/>
          </p:cNvSpPr>
          <p:nvPr>
            <p:ph type="body" sz="quarter" idx="13" hasCustomPrompt="1"/>
          </p:nvPr>
        </p:nvSpPr>
        <p:spPr>
          <a:xfrm>
            <a:off x="838200" y="1828800"/>
            <a:ext cx="10515600" cy="2468880"/>
          </a:xfrm>
          <a:prstGeom prst="rect">
            <a:avLst/>
          </a:prstGeom>
        </p:spPr>
        <p:txBody>
          <a:bodyPr lIns="457200" rIns="457200" anchor="ctr"/>
          <a:lstStyle>
            <a:lvl1pPr algn="ctr">
              <a:lnSpc>
                <a:spcPct val="100000"/>
              </a:lnSpc>
              <a:spcBef>
                <a:spcPts val="0"/>
              </a:spcBef>
              <a:spcAft>
                <a:spcPts val="2400"/>
              </a:spcAft>
              <a:defRPr sz="3800" b="1" i="0">
                <a:latin typeface="GD Sage Bold" panose="020A0800090400000002" pitchFamily="18" charset="0"/>
              </a:defRPr>
            </a:lvl1pPr>
          </a:lstStyle>
          <a:p>
            <a:pPr lvl="0"/>
            <a:r>
              <a:rPr lang="en-US" dirty="0"/>
              <a:t>“Add quote here”</a:t>
            </a:r>
          </a:p>
        </p:txBody>
      </p:sp>
      <p:sp>
        <p:nvSpPr>
          <p:cNvPr id="16" name="Text Placeholder 15">
            <a:extLst>
              <a:ext uri="{FF2B5EF4-FFF2-40B4-BE49-F238E27FC236}">
                <a16:creationId xmlns:a16="http://schemas.microsoft.com/office/drawing/2014/main" id="{AC2A7569-8230-1941-8860-C116D7BBC0DD}"/>
              </a:ext>
            </a:extLst>
          </p:cNvPr>
          <p:cNvSpPr>
            <a:spLocks noGrp="1"/>
          </p:cNvSpPr>
          <p:nvPr>
            <p:ph type="body" sz="quarter" idx="14" hasCustomPrompt="1"/>
          </p:nvPr>
        </p:nvSpPr>
        <p:spPr>
          <a:xfrm>
            <a:off x="838200" y="4572000"/>
            <a:ext cx="10515600" cy="822960"/>
          </a:xfrm>
          <a:prstGeom prst="rect">
            <a:avLst/>
          </a:prstGeom>
        </p:spPr>
        <p:txBody>
          <a:bodyPr/>
          <a:lstStyle>
            <a:lvl1pPr algn="ctr">
              <a:defRPr sz="1800" b="0" i="0">
                <a:latin typeface="GD Sherpa Regular" pitchFamily="50" charset="0"/>
              </a:defRPr>
            </a:lvl1pPr>
          </a:lstStyle>
          <a:p>
            <a:r>
              <a:rPr lang="en-US" dirty="0"/>
              <a:t>— Source</a:t>
            </a:r>
          </a:p>
        </p:txBody>
      </p:sp>
    </p:spTree>
    <p:extLst>
      <p:ext uri="{BB962C8B-B14F-4D97-AF65-F5344CB8AC3E}">
        <p14:creationId xmlns:p14="http://schemas.microsoft.com/office/powerpoint/2010/main" val="692241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Slide Title</a:t>
            </a:r>
          </a:p>
        </p:txBody>
      </p:sp>
      <p:sp>
        <p:nvSpPr>
          <p:cNvPr id="3" name="Footer Placeholder 2"/>
          <p:cNvSpPr>
            <a:spLocks noGrp="1"/>
          </p:cNvSpPr>
          <p:nvPr>
            <p:ph type="ftr" sz="quarter" idx="10"/>
          </p:nvPr>
        </p:nvSpPr>
        <p:spPr/>
        <p:txBody>
          <a:bodyPr/>
          <a:lstStyle>
            <a:lvl1pPr>
              <a:defRPr b="0" i="0">
                <a:latin typeface="GD Sherpa Regular" pitchFamily="50" charset="0"/>
              </a:defRPr>
            </a:lvl1pPr>
          </a:lstStyle>
          <a:p>
            <a:endParaRPr lang="en-US"/>
          </a:p>
        </p:txBody>
      </p:sp>
      <p:sp>
        <p:nvSpPr>
          <p:cNvPr id="4" name="Slide Number Placeholder 3"/>
          <p:cNvSpPr>
            <a:spLocks noGrp="1"/>
          </p:cNvSpPr>
          <p:nvPr>
            <p:ph type="sldNum" sz="quarter" idx="11"/>
          </p:nvPr>
        </p:nvSpPr>
        <p:spPr/>
        <p:txBody>
          <a:bodyPr/>
          <a:lstStyle>
            <a:lvl1pPr>
              <a:defRPr b="0" i="0">
                <a:latin typeface="GD Sherpa Regular" pitchFamily="50" charset="0"/>
              </a:defRPr>
            </a:lvl1pPr>
          </a:lstStyle>
          <a:p>
            <a:fld id="{AF2EE449-B6E6-41F3-8B70-F1D7C89EE380}" type="slidenum">
              <a:rPr lang="en-US" smtClean="0"/>
              <a:t>‹#›</a:t>
            </a:fld>
            <a:endParaRPr lang="en-US"/>
          </a:p>
        </p:txBody>
      </p:sp>
    </p:spTree>
    <p:extLst>
      <p:ext uri="{BB962C8B-B14F-4D97-AF65-F5344CB8AC3E}">
        <p14:creationId xmlns:p14="http://schemas.microsoft.com/office/powerpoint/2010/main" val="3892009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_1-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F5496-2D92-814F-BD49-DA4149212343}"/>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D112F820-C026-3B49-9F16-9DE3E5A9172F}"/>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F0ECF976-5615-B043-B84D-519CAE9CEDF0}"/>
              </a:ext>
            </a:extLst>
          </p:cNvPr>
          <p:cNvSpPr>
            <a:spLocks noGrp="1"/>
          </p:cNvSpPr>
          <p:nvPr>
            <p:ph type="sldNum" sz="quarter" idx="11"/>
          </p:nvPr>
        </p:nvSpPr>
        <p:spPr/>
        <p:txBody>
          <a:bodyPr/>
          <a:lstStyle>
            <a:lvl1pPr>
              <a:defRPr/>
            </a:lvl1pPr>
          </a:lstStyle>
          <a:p>
            <a:fld id="{AF2EE449-B6E6-41F3-8B70-F1D7C89EE380}" type="slidenum">
              <a:rPr lang="en-US" smtClean="0"/>
              <a:t>‹#›</a:t>
            </a:fld>
            <a:endParaRPr lang="en-US"/>
          </a:p>
        </p:txBody>
      </p:sp>
      <p:sp>
        <p:nvSpPr>
          <p:cNvPr id="6" name="Text Placeholder 5">
            <a:extLst>
              <a:ext uri="{FF2B5EF4-FFF2-40B4-BE49-F238E27FC236}">
                <a16:creationId xmlns:a16="http://schemas.microsoft.com/office/drawing/2014/main" id="{A7C9C8C4-1339-AE45-A3FD-2DFFC8D9B170}"/>
              </a:ext>
            </a:extLst>
          </p:cNvPr>
          <p:cNvSpPr>
            <a:spLocks noGrp="1"/>
          </p:cNvSpPr>
          <p:nvPr>
            <p:ph type="body" sz="quarter" idx="12"/>
          </p:nvPr>
        </p:nvSpPr>
        <p:spPr>
          <a:xfrm>
            <a:off x="457200" y="1546225"/>
            <a:ext cx="10612438" cy="4216400"/>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55740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er-Text_1-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200" y="365760"/>
            <a:ext cx="10607040" cy="915353"/>
          </a:xfrm>
        </p:spPr>
        <p:txBody>
          <a:bodyPr/>
          <a:lstStyle>
            <a:lvl1pPr>
              <a:defRPr/>
            </a:lvl1pPr>
          </a:lstStyle>
          <a:p>
            <a:r>
              <a:rPr lang="en-US" dirty="0"/>
              <a:t>Slide Title</a:t>
            </a: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latin typeface="GD Sherpa Regular" pitchFamily="50" charset="0"/>
              </a:defRPr>
            </a:lvl1pPr>
          </a:lstStyle>
          <a:p>
            <a:endParaRPr lang="en-US"/>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latin typeface="GD Sherpa Regular" pitchFamily="50" charset="0"/>
              </a:defRPr>
            </a:lvl1pPr>
          </a:lstStyle>
          <a:p>
            <a:fld id="{AF2EE449-B6E6-41F3-8B70-F1D7C89EE380}" type="slidenum">
              <a:rPr lang="en-US" smtClean="0"/>
              <a:t>‹#›</a:t>
            </a:fld>
            <a:endParaRPr lang="en-US"/>
          </a:p>
        </p:txBody>
      </p:sp>
      <p:sp>
        <p:nvSpPr>
          <p:cNvPr id="10" name="Text Placeholder 29">
            <a:extLst>
              <a:ext uri="{FF2B5EF4-FFF2-40B4-BE49-F238E27FC236}">
                <a16:creationId xmlns:a16="http://schemas.microsoft.com/office/drawing/2014/main" id="{4AD8D813-D6A1-7F46-A938-EC4B374E528D}"/>
              </a:ext>
            </a:extLst>
          </p:cNvPr>
          <p:cNvSpPr>
            <a:spLocks noGrp="1"/>
          </p:cNvSpPr>
          <p:nvPr>
            <p:ph type="body" sz="quarter" idx="24" hasCustomPrompt="1"/>
          </p:nvPr>
        </p:nvSpPr>
        <p:spPr>
          <a:xfrm>
            <a:off x="457200" y="1558802"/>
            <a:ext cx="10607040" cy="731520"/>
          </a:xfrm>
        </p:spPr>
        <p:txBody>
          <a:bodyPr/>
          <a:lstStyle>
            <a:lvl1pPr>
              <a:defRPr sz="2000" b="1" i="0">
                <a:latin typeface="GD Sage Bold" panose="020A0800090400000002" pitchFamily="18" charset="0"/>
              </a:defRPr>
            </a:lvl1pPr>
          </a:lstStyle>
          <a:p>
            <a:pPr lvl="0"/>
            <a:r>
              <a:rPr lang="en-US" dirty="0"/>
              <a:t>Header or key message</a:t>
            </a:r>
          </a:p>
        </p:txBody>
      </p:sp>
      <p:sp>
        <p:nvSpPr>
          <p:cNvPr id="6" name="Text Placeholder 5">
            <a:extLst>
              <a:ext uri="{FF2B5EF4-FFF2-40B4-BE49-F238E27FC236}">
                <a16:creationId xmlns:a16="http://schemas.microsoft.com/office/drawing/2014/main" id="{CED11C75-7C69-1545-96CC-A36F876A62B4}"/>
              </a:ext>
            </a:extLst>
          </p:cNvPr>
          <p:cNvSpPr>
            <a:spLocks noGrp="1"/>
          </p:cNvSpPr>
          <p:nvPr>
            <p:ph type="body" sz="quarter" idx="25" hasCustomPrompt="1"/>
          </p:nvPr>
        </p:nvSpPr>
        <p:spPr>
          <a:xfrm>
            <a:off x="457200" y="2472490"/>
            <a:ext cx="10607040" cy="3290136"/>
          </a:xfrm>
        </p:spPr>
        <p:txBody>
          <a:bodyPr/>
          <a:lstStyle>
            <a:lvl1pPr>
              <a:defRPr sz="1600" b="0" i="0">
                <a:latin typeface="GD Sherpa Regular" pitchFamily="50" charset="0"/>
              </a:defRPr>
            </a:lvl1pPr>
            <a:lvl2pPr>
              <a:defRPr b="0" i="0">
                <a:latin typeface="GD Sherpa Regular" pitchFamily="50" charset="0"/>
              </a:defRPr>
            </a:lvl2pPr>
          </a:lstStyle>
          <a:p>
            <a:pPr lvl="0"/>
            <a:r>
              <a:rPr lang="en-US" dirty="0"/>
              <a:t>Key points</a:t>
            </a:r>
          </a:p>
          <a:p>
            <a:pPr lvl="1"/>
            <a:r>
              <a:rPr lang="en-US" dirty="0"/>
              <a:t>Supporting sub-text</a:t>
            </a:r>
          </a:p>
        </p:txBody>
      </p:sp>
    </p:spTree>
    <p:extLst>
      <p:ext uri="{BB962C8B-B14F-4D97-AF65-F5344CB8AC3E}">
        <p14:creationId xmlns:p14="http://schemas.microsoft.com/office/powerpoint/2010/main" val="315302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_2-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200" y="365760"/>
            <a:ext cx="11277600" cy="915353"/>
          </a:xfrm>
        </p:spPr>
        <p:txBody>
          <a:bodyPr/>
          <a:lstStyle>
            <a:lvl1pPr>
              <a:defRPr/>
            </a:lvl1pPr>
          </a:lstStyle>
          <a:p>
            <a:r>
              <a:rPr lang="en-US" dirty="0"/>
              <a:t>Slide Title</a:t>
            </a: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latin typeface="GD Sherpa Regular" pitchFamily="50" charset="0"/>
              </a:defRPr>
            </a:lvl1pPr>
          </a:lstStyle>
          <a:p>
            <a:endParaRPr lang="en-US"/>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latin typeface="GD Sherpa Regular" pitchFamily="50" charset="0"/>
              </a:defRPr>
            </a:lvl1pPr>
          </a:lstStyle>
          <a:p>
            <a:fld id="{AF2EE449-B6E6-41F3-8B70-F1D7C89EE380}" type="slidenum">
              <a:rPr lang="en-US" smtClean="0"/>
              <a:t>‹#›</a:t>
            </a:fld>
            <a:endParaRPr lang="en-US"/>
          </a:p>
        </p:txBody>
      </p:sp>
      <p:cxnSp>
        <p:nvCxnSpPr>
          <p:cNvPr id="8" name="Straight Connector 7">
            <a:extLst>
              <a:ext uri="{FF2B5EF4-FFF2-40B4-BE49-F238E27FC236}">
                <a16:creationId xmlns:a16="http://schemas.microsoft.com/office/drawing/2014/main" id="{D60F86A0-3C9D-F54E-9E4F-8505449106F2}"/>
              </a:ext>
            </a:extLst>
          </p:cNvPr>
          <p:cNvCxnSpPr>
            <a:cxnSpLocks/>
          </p:cNvCxnSpPr>
          <p:nvPr/>
        </p:nvCxnSpPr>
        <p:spPr>
          <a:xfrm>
            <a:off x="6096000" y="1546837"/>
            <a:ext cx="0" cy="42157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22">
            <a:extLst>
              <a:ext uri="{FF2B5EF4-FFF2-40B4-BE49-F238E27FC236}">
                <a16:creationId xmlns:a16="http://schemas.microsoft.com/office/drawing/2014/main" id="{60B31625-2430-E54C-8B80-8787C73C9E41}"/>
              </a:ext>
            </a:extLst>
          </p:cNvPr>
          <p:cNvSpPr>
            <a:spLocks noGrp="1"/>
          </p:cNvSpPr>
          <p:nvPr>
            <p:ph type="body" sz="quarter" idx="26" hasCustomPrompt="1"/>
          </p:nvPr>
        </p:nvSpPr>
        <p:spPr>
          <a:xfrm>
            <a:off x="6705599" y="1554480"/>
            <a:ext cx="5029200" cy="4208145"/>
          </a:xfrm>
        </p:spPr>
        <p:txBody>
          <a:bodyPr/>
          <a:lstStyle>
            <a:lvl1pPr>
              <a:defRPr sz="1600" b="0" i="0">
                <a:latin typeface="GD Sherpa Regular" pitchFamily="50" charset="0"/>
              </a:defRPr>
            </a:lvl1pPr>
            <a:lvl2pPr>
              <a:defRPr sz="1400" b="0" i="0">
                <a:latin typeface="GD Sherpa Regular" pitchFamily="50" charset="0"/>
              </a:defRPr>
            </a:lvl2pPr>
          </a:lstStyle>
          <a:p>
            <a:pPr lvl="0"/>
            <a:r>
              <a:rPr lang="en-US" dirty="0"/>
              <a:t>Key message content</a:t>
            </a:r>
          </a:p>
          <a:p>
            <a:pPr lvl="1"/>
            <a:r>
              <a:rPr lang="en-US" dirty="0"/>
              <a:t>Supporting sub-text</a:t>
            </a:r>
          </a:p>
          <a:p>
            <a:pPr lvl="1"/>
            <a:r>
              <a:rPr lang="en-US" dirty="0"/>
              <a:t>Supporting sub-text</a:t>
            </a:r>
          </a:p>
        </p:txBody>
      </p:sp>
      <p:sp>
        <p:nvSpPr>
          <p:cNvPr id="13" name="Text Placeholder 22">
            <a:extLst>
              <a:ext uri="{FF2B5EF4-FFF2-40B4-BE49-F238E27FC236}">
                <a16:creationId xmlns:a16="http://schemas.microsoft.com/office/drawing/2014/main" id="{53A612C7-8451-4640-A801-6AF179A57109}"/>
              </a:ext>
            </a:extLst>
          </p:cNvPr>
          <p:cNvSpPr>
            <a:spLocks noGrp="1"/>
          </p:cNvSpPr>
          <p:nvPr>
            <p:ph type="body" sz="quarter" idx="22" hasCustomPrompt="1"/>
          </p:nvPr>
        </p:nvSpPr>
        <p:spPr>
          <a:xfrm>
            <a:off x="457200" y="1554480"/>
            <a:ext cx="5029200" cy="4208145"/>
          </a:xfrm>
        </p:spPr>
        <p:txBody>
          <a:bodyPr/>
          <a:lstStyle>
            <a:lvl1pPr>
              <a:defRPr sz="1600" b="0" i="0">
                <a:latin typeface="GD Sherpa Regular" pitchFamily="50" charset="0"/>
              </a:defRPr>
            </a:lvl1pPr>
            <a:lvl2pPr>
              <a:defRPr sz="1400" b="0" i="0">
                <a:latin typeface="GD Sherpa Regular" pitchFamily="50" charset="0"/>
              </a:defRPr>
            </a:lvl2pPr>
          </a:lstStyle>
          <a:p>
            <a:pPr lvl="0"/>
            <a:r>
              <a:rPr lang="en-US" dirty="0"/>
              <a:t>Key message content</a:t>
            </a:r>
          </a:p>
          <a:p>
            <a:pPr lvl="1"/>
            <a:r>
              <a:rPr lang="en-US" dirty="0"/>
              <a:t>Supporting sub-text</a:t>
            </a:r>
          </a:p>
          <a:p>
            <a:pPr lvl="1"/>
            <a:r>
              <a:rPr lang="en-US" dirty="0"/>
              <a:t>Supporting sub-text</a:t>
            </a:r>
          </a:p>
        </p:txBody>
      </p:sp>
    </p:spTree>
    <p:extLst>
      <p:ext uri="{BB962C8B-B14F-4D97-AF65-F5344CB8AC3E}">
        <p14:creationId xmlns:p14="http://schemas.microsoft.com/office/powerpoint/2010/main" val="310699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er-text_2-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200" y="365760"/>
            <a:ext cx="11277600" cy="915353"/>
          </a:xfrm>
        </p:spPr>
        <p:txBody>
          <a:bodyPr/>
          <a:lstStyle>
            <a:lvl1pPr>
              <a:defRPr/>
            </a:lvl1pPr>
          </a:lstStyle>
          <a:p>
            <a:r>
              <a:rPr lang="en-US" dirty="0"/>
              <a:t>Slide Title</a:t>
            </a: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latin typeface="GD Sherpa Regular" pitchFamily="50" charset="0"/>
              </a:defRPr>
            </a:lvl1pPr>
          </a:lstStyle>
          <a:p>
            <a:endParaRPr lang="en-US"/>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latin typeface="GD Sherpa Regular" pitchFamily="50" charset="0"/>
              </a:defRPr>
            </a:lvl1pPr>
          </a:lstStyle>
          <a:p>
            <a:fld id="{AF2EE449-B6E6-41F3-8B70-F1D7C89EE380}" type="slidenum">
              <a:rPr lang="en-US" smtClean="0"/>
              <a:t>‹#›</a:t>
            </a:fld>
            <a:endParaRPr lang="en-US"/>
          </a:p>
        </p:txBody>
      </p:sp>
      <p:cxnSp>
        <p:nvCxnSpPr>
          <p:cNvPr id="10" name="Straight Connector 9">
            <a:extLst>
              <a:ext uri="{FF2B5EF4-FFF2-40B4-BE49-F238E27FC236}">
                <a16:creationId xmlns:a16="http://schemas.microsoft.com/office/drawing/2014/main" id="{77E97AF5-E6F0-814B-9DC8-0EE97BAC6AEB}"/>
              </a:ext>
            </a:extLst>
          </p:cNvPr>
          <p:cNvCxnSpPr>
            <a:cxnSpLocks/>
          </p:cNvCxnSpPr>
          <p:nvPr/>
        </p:nvCxnSpPr>
        <p:spPr>
          <a:xfrm>
            <a:off x="6096000" y="1546225"/>
            <a:ext cx="0" cy="42164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48AE15AB-F21C-0F41-8BCE-BA5FE8377727}"/>
              </a:ext>
            </a:extLst>
          </p:cNvPr>
          <p:cNvSpPr>
            <a:spLocks noGrp="1"/>
          </p:cNvSpPr>
          <p:nvPr>
            <p:ph type="body" sz="quarter" idx="22" hasCustomPrompt="1"/>
          </p:nvPr>
        </p:nvSpPr>
        <p:spPr>
          <a:xfrm>
            <a:off x="457200" y="2468880"/>
            <a:ext cx="5029200" cy="3293745"/>
          </a:xfrm>
        </p:spPr>
        <p:txBody>
          <a:bodyPr/>
          <a:lstStyle>
            <a:lvl1pPr>
              <a:defRPr sz="1600" b="0" i="0">
                <a:latin typeface="GD Sherpa Regular" pitchFamily="50" charset="0"/>
              </a:defRPr>
            </a:lvl1pPr>
            <a:lvl2pPr>
              <a:defRPr sz="1400" b="0" i="0">
                <a:latin typeface="GD Sherpa Regular" pitchFamily="50" charset="0"/>
              </a:defRPr>
            </a:lvl2pPr>
          </a:lstStyle>
          <a:p>
            <a:pPr lvl="0"/>
            <a:r>
              <a:rPr lang="en-US" dirty="0"/>
              <a:t>Key points</a:t>
            </a:r>
          </a:p>
          <a:p>
            <a:pPr lvl="1"/>
            <a:r>
              <a:rPr lang="en-US" dirty="0"/>
              <a:t>Supporting sub-text</a:t>
            </a:r>
          </a:p>
          <a:p>
            <a:pPr lvl="1"/>
            <a:r>
              <a:rPr lang="en-US" dirty="0"/>
              <a:t>Supporting sub-text</a:t>
            </a:r>
          </a:p>
        </p:txBody>
      </p:sp>
      <p:sp>
        <p:nvSpPr>
          <p:cNvPr id="30" name="Text Placeholder 29">
            <a:extLst>
              <a:ext uri="{FF2B5EF4-FFF2-40B4-BE49-F238E27FC236}">
                <a16:creationId xmlns:a16="http://schemas.microsoft.com/office/drawing/2014/main" id="{36FE84D0-EB5A-B943-A42B-9A00B406D74C}"/>
              </a:ext>
            </a:extLst>
          </p:cNvPr>
          <p:cNvSpPr>
            <a:spLocks noGrp="1"/>
          </p:cNvSpPr>
          <p:nvPr>
            <p:ph type="body" sz="quarter" idx="24" hasCustomPrompt="1"/>
          </p:nvPr>
        </p:nvSpPr>
        <p:spPr>
          <a:xfrm>
            <a:off x="457200" y="1554481"/>
            <a:ext cx="5029200" cy="731520"/>
          </a:xfrm>
        </p:spPr>
        <p:txBody>
          <a:bodyPr/>
          <a:lstStyle>
            <a:lvl1pPr>
              <a:defRPr sz="2000" b="1" i="0">
                <a:latin typeface="GD Sage Bold" panose="020A0800090400000002" pitchFamily="18" charset="0"/>
              </a:defRPr>
            </a:lvl1pPr>
          </a:lstStyle>
          <a:p>
            <a:pPr lvl="0"/>
            <a:r>
              <a:rPr lang="en-US" dirty="0"/>
              <a:t>Header or key message</a:t>
            </a:r>
          </a:p>
        </p:txBody>
      </p:sp>
      <p:sp>
        <p:nvSpPr>
          <p:cNvPr id="31" name="Text Placeholder 29">
            <a:extLst>
              <a:ext uri="{FF2B5EF4-FFF2-40B4-BE49-F238E27FC236}">
                <a16:creationId xmlns:a16="http://schemas.microsoft.com/office/drawing/2014/main" id="{DBD9044F-9E93-FB4F-88AB-D7E2E3DDF565}"/>
              </a:ext>
            </a:extLst>
          </p:cNvPr>
          <p:cNvSpPr>
            <a:spLocks noGrp="1"/>
          </p:cNvSpPr>
          <p:nvPr>
            <p:ph type="body" sz="quarter" idx="25" hasCustomPrompt="1"/>
          </p:nvPr>
        </p:nvSpPr>
        <p:spPr>
          <a:xfrm>
            <a:off x="6705599" y="1554481"/>
            <a:ext cx="5029200" cy="731520"/>
          </a:xfrm>
        </p:spPr>
        <p:txBody>
          <a:bodyPr/>
          <a:lstStyle>
            <a:lvl1pPr>
              <a:defRPr sz="2000" b="1" i="0">
                <a:latin typeface="GD Sage Bold" panose="020A0800090400000002" pitchFamily="18" charset="0"/>
              </a:defRPr>
            </a:lvl1pPr>
          </a:lstStyle>
          <a:p>
            <a:pPr lvl="0"/>
            <a:r>
              <a:rPr lang="en-US" dirty="0"/>
              <a:t>Header or key message</a:t>
            </a:r>
          </a:p>
        </p:txBody>
      </p:sp>
      <p:sp>
        <p:nvSpPr>
          <p:cNvPr id="11" name="Text Placeholder 22">
            <a:extLst>
              <a:ext uri="{FF2B5EF4-FFF2-40B4-BE49-F238E27FC236}">
                <a16:creationId xmlns:a16="http://schemas.microsoft.com/office/drawing/2014/main" id="{6503F510-B9BD-8D41-B906-3CAE3D075B1C}"/>
              </a:ext>
            </a:extLst>
          </p:cNvPr>
          <p:cNvSpPr>
            <a:spLocks noGrp="1"/>
          </p:cNvSpPr>
          <p:nvPr>
            <p:ph type="body" sz="quarter" idx="26" hasCustomPrompt="1"/>
          </p:nvPr>
        </p:nvSpPr>
        <p:spPr>
          <a:xfrm>
            <a:off x="6705599" y="2468880"/>
            <a:ext cx="5029200" cy="3293745"/>
          </a:xfrm>
        </p:spPr>
        <p:txBody>
          <a:bodyPr/>
          <a:lstStyle>
            <a:lvl1pPr>
              <a:defRPr sz="1600" b="0" i="0">
                <a:latin typeface="GD Sherpa Regular" pitchFamily="50" charset="0"/>
              </a:defRPr>
            </a:lvl1pPr>
            <a:lvl2pPr>
              <a:defRPr sz="1400" b="0" i="0">
                <a:latin typeface="GD Sherpa Regular" pitchFamily="50" charset="0"/>
              </a:defRPr>
            </a:lvl2pPr>
          </a:lstStyle>
          <a:p>
            <a:pPr lvl="0"/>
            <a:r>
              <a:rPr lang="en-US" dirty="0"/>
              <a:t>Key points</a:t>
            </a:r>
          </a:p>
          <a:p>
            <a:pPr lvl="1"/>
            <a:r>
              <a:rPr lang="en-US" dirty="0"/>
              <a:t>Supporting sub-text</a:t>
            </a:r>
          </a:p>
          <a:p>
            <a:pPr lvl="1"/>
            <a:r>
              <a:rPr lang="en-US" dirty="0"/>
              <a:t>Supporting sub-text</a:t>
            </a:r>
          </a:p>
        </p:txBody>
      </p:sp>
    </p:spTree>
    <p:extLst>
      <p:ext uri="{BB962C8B-B14F-4D97-AF65-F5344CB8AC3E}">
        <p14:creationId xmlns:p14="http://schemas.microsoft.com/office/powerpoint/2010/main" val="2067171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_3-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200" y="365760"/>
            <a:ext cx="11277600" cy="915353"/>
          </a:xfrm>
        </p:spPr>
        <p:txBody>
          <a:bodyPr/>
          <a:lstStyle>
            <a:lvl1pPr>
              <a:defRPr/>
            </a:lvl1pPr>
          </a:lstStyle>
          <a:p>
            <a:r>
              <a:rPr lang="en-US" dirty="0"/>
              <a:t>Slide Title</a:t>
            </a: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latin typeface="GD Sherpa Regular" pitchFamily="50" charset="0"/>
              </a:defRPr>
            </a:lvl1pPr>
          </a:lstStyle>
          <a:p>
            <a:endParaRPr lang="en-US"/>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latin typeface="GD Sherpa Regular" pitchFamily="50" charset="0"/>
              </a:defRPr>
            </a:lvl1pPr>
          </a:lstStyle>
          <a:p>
            <a:fld id="{AF2EE449-B6E6-41F3-8B70-F1D7C89EE380}" type="slidenum">
              <a:rPr lang="en-US" smtClean="0"/>
              <a:t>‹#›</a:t>
            </a:fld>
            <a:endParaRPr lang="en-US"/>
          </a:p>
        </p:txBody>
      </p:sp>
      <p:grpSp>
        <p:nvGrpSpPr>
          <p:cNvPr id="5" name="Group 4">
            <a:extLst>
              <a:ext uri="{FF2B5EF4-FFF2-40B4-BE49-F238E27FC236}">
                <a16:creationId xmlns:a16="http://schemas.microsoft.com/office/drawing/2014/main" id="{AE2EE6E8-F251-7E4D-8209-23F410FE8BC6}"/>
              </a:ext>
            </a:extLst>
          </p:cNvPr>
          <p:cNvGrpSpPr/>
          <p:nvPr/>
        </p:nvGrpSpPr>
        <p:grpSpPr>
          <a:xfrm>
            <a:off x="4122420" y="1552876"/>
            <a:ext cx="3947160" cy="4209749"/>
            <a:chOff x="4122420" y="1737360"/>
            <a:chExt cx="3947160" cy="5120640"/>
          </a:xfrm>
        </p:grpSpPr>
        <p:cxnSp>
          <p:nvCxnSpPr>
            <p:cNvPr id="8" name="Straight Connector 7">
              <a:extLst>
                <a:ext uri="{FF2B5EF4-FFF2-40B4-BE49-F238E27FC236}">
                  <a16:creationId xmlns:a16="http://schemas.microsoft.com/office/drawing/2014/main" id="{5B884D81-4321-2640-9C91-62E64235B898}"/>
                </a:ext>
              </a:extLst>
            </p:cNvPr>
            <p:cNvCxnSpPr/>
            <p:nvPr/>
          </p:nvCxnSpPr>
          <p:spPr>
            <a:xfrm>
              <a:off x="4122420" y="1737360"/>
              <a:ext cx="0" cy="51206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D766B7F-92C3-AC45-88B7-92F9ED28EA02}"/>
                </a:ext>
              </a:extLst>
            </p:cNvPr>
            <p:cNvCxnSpPr/>
            <p:nvPr/>
          </p:nvCxnSpPr>
          <p:spPr>
            <a:xfrm>
              <a:off x="8069580" y="1737360"/>
              <a:ext cx="0" cy="51206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 Placeholder 28">
            <a:extLst>
              <a:ext uri="{FF2B5EF4-FFF2-40B4-BE49-F238E27FC236}">
                <a16:creationId xmlns:a16="http://schemas.microsoft.com/office/drawing/2014/main" id="{B73F1087-5E06-BC40-BF6A-F8FF8B273844}"/>
              </a:ext>
            </a:extLst>
          </p:cNvPr>
          <p:cNvSpPr>
            <a:spLocks noGrp="1"/>
          </p:cNvSpPr>
          <p:nvPr>
            <p:ph type="body" sz="quarter" idx="26" hasCustomPrompt="1"/>
          </p:nvPr>
        </p:nvSpPr>
        <p:spPr>
          <a:xfrm>
            <a:off x="457200" y="1552241"/>
            <a:ext cx="3382963" cy="4210384"/>
          </a:xfrm>
        </p:spPr>
        <p:txBody>
          <a:bodyPr/>
          <a:lstStyle>
            <a:lvl1pPr>
              <a:defRPr sz="1600" b="0" i="0">
                <a:latin typeface="GD Sherpa Regular" pitchFamily="50" charset="0"/>
              </a:defRPr>
            </a:lvl1pPr>
            <a:lvl2pPr>
              <a:defRPr sz="1400" b="0" i="0">
                <a:latin typeface="GD Sherpa Regular" pitchFamily="50" charset="0"/>
              </a:defRPr>
            </a:lvl2pPr>
          </a:lstStyle>
          <a:p>
            <a:pPr lvl="0"/>
            <a:r>
              <a:rPr lang="en-US" dirty="0"/>
              <a:t>Key points</a:t>
            </a:r>
          </a:p>
          <a:p>
            <a:pPr lvl="1"/>
            <a:r>
              <a:rPr lang="en-US" dirty="0"/>
              <a:t>Supporting sub-text</a:t>
            </a:r>
          </a:p>
          <a:p>
            <a:pPr lvl="1"/>
            <a:r>
              <a:rPr lang="en-US" dirty="0"/>
              <a:t>Supporting sub-text</a:t>
            </a:r>
          </a:p>
        </p:txBody>
      </p:sp>
      <p:sp>
        <p:nvSpPr>
          <p:cNvPr id="19" name="Text Placeholder 28">
            <a:extLst>
              <a:ext uri="{FF2B5EF4-FFF2-40B4-BE49-F238E27FC236}">
                <a16:creationId xmlns:a16="http://schemas.microsoft.com/office/drawing/2014/main" id="{6FD3D846-3C09-AA42-B0EB-4F0EF0CAEFD9}"/>
              </a:ext>
            </a:extLst>
          </p:cNvPr>
          <p:cNvSpPr>
            <a:spLocks noGrp="1"/>
          </p:cNvSpPr>
          <p:nvPr>
            <p:ph type="body" sz="quarter" idx="27" hasCustomPrompt="1"/>
          </p:nvPr>
        </p:nvSpPr>
        <p:spPr>
          <a:xfrm>
            <a:off x="4404519" y="1552241"/>
            <a:ext cx="3382963" cy="4210384"/>
          </a:xfrm>
        </p:spPr>
        <p:txBody>
          <a:bodyPr/>
          <a:lstStyle>
            <a:lvl1pPr>
              <a:defRPr sz="1600" b="0" i="0">
                <a:latin typeface="GD Sherpa Regular" pitchFamily="50" charset="0"/>
              </a:defRPr>
            </a:lvl1pPr>
            <a:lvl2pPr>
              <a:defRPr sz="1400" b="0" i="0">
                <a:latin typeface="GD Sherpa Regular" pitchFamily="50" charset="0"/>
              </a:defRPr>
            </a:lvl2pPr>
          </a:lstStyle>
          <a:p>
            <a:pPr lvl="0"/>
            <a:r>
              <a:rPr lang="en-US" dirty="0"/>
              <a:t>Key points</a:t>
            </a:r>
          </a:p>
          <a:p>
            <a:pPr lvl="1"/>
            <a:r>
              <a:rPr lang="en-US" dirty="0"/>
              <a:t>Supporting sub-text</a:t>
            </a:r>
          </a:p>
          <a:p>
            <a:pPr lvl="1"/>
            <a:r>
              <a:rPr lang="en-US" dirty="0"/>
              <a:t>Supporting sub-text</a:t>
            </a:r>
          </a:p>
        </p:txBody>
      </p:sp>
      <p:sp>
        <p:nvSpPr>
          <p:cNvPr id="20" name="Text Placeholder 28">
            <a:extLst>
              <a:ext uri="{FF2B5EF4-FFF2-40B4-BE49-F238E27FC236}">
                <a16:creationId xmlns:a16="http://schemas.microsoft.com/office/drawing/2014/main" id="{4B914722-F911-9F45-BBCC-437036C89330}"/>
              </a:ext>
            </a:extLst>
          </p:cNvPr>
          <p:cNvSpPr>
            <a:spLocks noGrp="1"/>
          </p:cNvSpPr>
          <p:nvPr>
            <p:ph type="body" sz="quarter" idx="28" hasCustomPrompt="1"/>
          </p:nvPr>
        </p:nvSpPr>
        <p:spPr>
          <a:xfrm>
            <a:off x="8351837" y="1552241"/>
            <a:ext cx="3382963" cy="4210384"/>
          </a:xfrm>
        </p:spPr>
        <p:txBody>
          <a:bodyPr/>
          <a:lstStyle>
            <a:lvl1pPr>
              <a:defRPr sz="1600" b="0" i="0">
                <a:latin typeface="GD Sherpa Regular" pitchFamily="50" charset="0"/>
              </a:defRPr>
            </a:lvl1pPr>
            <a:lvl2pPr>
              <a:defRPr sz="1400" b="0" i="0">
                <a:latin typeface="GD Sherpa Regular" pitchFamily="50" charset="0"/>
              </a:defRPr>
            </a:lvl2pPr>
          </a:lstStyle>
          <a:p>
            <a:pPr lvl="0"/>
            <a:r>
              <a:rPr lang="en-US" dirty="0"/>
              <a:t>Key points</a:t>
            </a:r>
          </a:p>
          <a:p>
            <a:pPr lvl="1"/>
            <a:r>
              <a:rPr lang="en-US" dirty="0"/>
              <a:t>Supporting sub-text</a:t>
            </a:r>
          </a:p>
          <a:p>
            <a:pPr lvl="1"/>
            <a:r>
              <a:rPr lang="en-US" dirty="0"/>
              <a:t>Supporting sub-text</a:t>
            </a:r>
          </a:p>
        </p:txBody>
      </p:sp>
    </p:spTree>
    <p:extLst>
      <p:ext uri="{BB962C8B-B14F-4D97-AF65-F5344CB8AC3E}">
        <p14:creationId xmlns:p14="http://schemas.microsoft.com/office/powerpoint/2010/main" val="2646192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eader-Text_3-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200" y="365760"/>
            <a:ext cx="11277600" cy="915353"/>
          </a:xfrm>
        </p:spPr>
        <p:txBody>
          <a:bodyPr/>
          <a:lstStyle>
            <a:lvl1pPr>
              <a:defRPr/>
            </a:lvl1pPr>
          </a:lstStyle>
          <a:p>
            <a:r>
              <a:rPr lang="en-US" dirty="0"/>
              <a:t>Slide Title</a:t>
            </a: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latin typeface="GD Sherpa Regular" pitchFamily="50" charset="0"/>
              </a:defRPr>
            </a:lvl1pPr>
          </a:lstStyle>
          <a:p>
            <a:endParaRPr lang="en-US"/>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latin typeface="GD Sherpa Regular" pitchFamily="50" charset="0"/>
              </a:defRPr>
            </a:lvl1pPr>
          </a:lstStyle>
          <a:p>
            <a:fld id="{AF2EE449-B6E6-41F3-8B70-F1D7C89EE380}" type="slidenum">
              <a:rPr lang="en-US" smtClean="0"/>
              <a:t>‹#›</a:t>
            </a:fld>
            <a:endParaRPr lang="en-US"/>
          </a:p>
        </p:txBody>
      </p:sp>
      <p:grpSp>
        <p:nvGrpSpPr>
          <p:cNvPr id="5" name="Group 4">
            <a:extLst>
              <a:ext uri="{FF2B5EF4-FFF2-40B4-BE49-F238E27FC236}">
                <a16:creationId xmlns:a16="http://schemas.microsoft.com/office/drawing/2014/main" id="{1E90B105-A153-E541-8043-7982D7CEACE5}"/>
              </a:ext>
            </a:extLst>
          </p:cNvPr>
          <p:cNvGrpSpPr/>
          <p:nvPr/>
        </p:nvGrpSpPr>
        <p:grpSpPr>
          <a:xfrm>
            <a:off x="4122420" y="1546225"/>
            <a:ext cx="3947160" cy="4216400"/>
            <a:chOff x="4122420" y="1737360"/>
            <a:chExt cx="3947160" cy="5120640"/>
          </a:xfrm>
        </p:grpSpPr>
        <p:cxnSp>
          <p:nvCxnSpPr>
            <p:cNvPr id="6" name="Straight Connector 5">
              <a:extLst>
                <a:ext uri="{FF2B5EF4-FFF2-40B4-BE49-F238E27FC236}">
                  <a16:creationId xmlns:a16="http://schemas.microsoft.com/office/drawing/2014/main" id="{6F06DA1D-34B8-A946-B233-7E53FCFAE53B}"/>
                </a:ext>
              </a:extLst>
            </p:cNvPr>
            <p:cNvCxnSpPr/>
            <p:nvPr/>
          </p:nvCxnSpPr>
          <p:spPr>
            <a:xfrm>
              <a:off x="4122420" y="1737360"/>
              <a:ext cx="0" cy="5120640"/>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D859F6-1CA0-B24F-9440-76171ED36695}"/>
                </a:ext>
              </a:extLst>
            </p:cNvPr>
            <p:cNvCxnSpPr/>
            <p:nvPr/>
          </p:nvCxnSpPr>
          <p:spPr>
            <a:xfrm>
              <a:off x="8069580" y="1737360"/>
              <a:ext cx="0" cy="5120640"/>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 Placeholder 7">
            <a:extLst>
              <a:ext uri="{FF2B5EF4-FFF2-40B4-BE49-F238E27FC236}">
                <a16:creationId xmlns:a16="http://schemas.microsoft.com/office/drawing/2014/main" id="{46B7AA86-7510-2E47-BC43-1B3247F8233A}"/>
              </a:ext>
            </a:extLst>
          </p:cNvPr>
          <p:cNvSpPr>
            <a:spLocks noGrp="1"/>
          </p:cNvSpPr>
          <p:nvPr>
            <p:ph type="body" sz="quarter" idx="23" hasCustomPrompt="1"/>
          </p:nvPr>
        </p:nvSpPr>
        <p:spPr>
          <a:xfrm>
            <a:off x="457200" y="1546225"/>
            <a:ext cx="3382963" cy="731520"/>
          </a:xfrm>
        </p:spPr>
        <p:txBody>
          <a:bodyPr/>
          <a:lstStyle>
            <a:lvl1pPr>
              <a:defRPr sz="1800" b="1" i="0">
                <a:latin typeface="GD Sage Bold" panose="020A0800090400000002" pitchFamily="18" charset="0"/>
              </a:defRPr>
            </a:lvl1pPr>
          </a:lstStyle>
          <a:p>
            <a:pPr lvl="0"/>
            <a:r>
              <a:rPr lang="en-US" dirty="0"/>
              <a:t>Header or Key Message</a:t>
            </a:r>
          </a:p>
        </p:txBody>
      </p:sp>
      <p:sp>
        <p:nvSpPr>
          <p:cNvPr id="27" name="Text Placeholder 7">
            <a:extLst>
              <a:ext uri="{FF2B5EF4-FFF2-40B4-BE49-F238E27FC236}">
                <a16:creationId xmlns:a16="http://schemas.microsoft.com/office/drawing/2014/main" id="{586DED09-912F-764B-B7FD-713BDEACF58D}"/>
              </a:ext>
            </a:extLst>
          </p:cNvPr>
          <p:cNvSpPr>
            <a:spLocks noGrp="1"/>
          </p:cNvSpPr>
          <p:nvPr>
            <p:ph type="body" sz="quarter" idx="24" hasCustomPrompt="1"/>
          </p:nvPr>
        </p:nvSpPr>
        <p:spPr>
          <a:xfrm>
            <a:off x="4397098" y="1546225"/>
            <a:ext cx="3382963" cy="731520"/>
          </a:xfrm>
        </p:spPr>
        <p:txBody>
          <a:bodyPr/>
          <a:lstStyle>
            <a:lvl1pPr>
              <a:defRPr sz="1800" b="1" i="0">
                <a:latin typeface="GD Sage Bold" panose="020A0800090400000002" pitchFamily="18" charset="0"/>
              </a:defRPr>
            </a:lvl1pPr>
          </a:lstStyle>
          <a:p>
            <a:pPr lvl="0"/>
            <a:r>
              <a:rPr lang="en-US" dirty="0"/>
              <a:t>Header or Key Message</a:t>
            </a:r>
          </a:p>
        </p:txBody>
      </p:sp>
      <p:sp>
        <p:nvSpPr>
          <p:cNvPr id="28" name="Text Placeholder 7">
            <a:extLst>
              <a:ext uri="{FF2B5EF4-FFF2-40B4-BE49-F238E27FC236}">
                <a16:creationId xmlns:a16="http://schemas.microsoft.com/office/drawing/2014/main" id="{818C1EB5-B927-B843-AD3E-EEC66CDF1B14}"/>
              </a:ext>
            </a:extLst>
          </p:cNvPr>
          <p:cNvSpPr>
            <a:spLocks noGrp="1"/>
          </p:cNvSpPr>
          <p:nvPr>
            <p:ph type="body" sz="quarter" idx="25" hasCustomPrompt="1"/>
          </p:nvPr>
        </p:nvSpPr>
        <p:spPr>
          <a:xfrm>
            <a:off x="8351837" y="1546225"/>
            <a:ext cx="3382963" cy="731520"/>
          </a:xfrm>
        </p:spPr>
        <p:txBody>
          <a:bodyPr/>
          <a:lstStyle>
            <a:lvl1pPr>
              <a:defRPr sz="1800" b="1" i="0">
                <a:latin typeface="GD Sage Bold" panose="020A0800090400000002" pitchFamily="18" charset="0"/>
              </a:defRPr>
            </a:lvl1pPr>
          </a:lstStyle>
          <a:p>
            <a:pPr lvl="0"/>
            <a:r>
              <a:rPr lang="en-US" dirty="0"/>
              <a:t>Header or Key Message</a:t>
            </a:r>
          </a:p>
        </p:txBody>
      </p:sp>
      <p:sp>
        <p:nvSpPr>
          <p:cNvPr id="29" name="Text Placeholder 28">
            <a:extLst>
              <a:ext uri="{FF2B5EF4-FFF2-40B4-BE49-F238E27FC236}">
                <a16:creationId xmlns:a16="http://schemas.microsoft.com/office/drawing/2014/main" id="{409BEBB0-E60E-434C-8E3D-710929D5DF61}"/>
              </a:ext>
            </a:extLst>
          </p:cNvPr>
          <p:cNvSpPr>
            <a:spLocks noGrp="1"/>
          </p:cNvSpPr>
          <p:nvPr>
            <p:ph type="body" sz="quarter" idx="26" hasCustomPrompt="1"/>
          </p:nvPr>
        </p:nvSpPr>
        <p:spPr>
          <a:xfrm>
            <a:off x="457200" y="2468880"/>
            <a:ext cx="3382963" cy="3293745"/>
          </a:xfrm>
        </p:spPr>
        <p:txBody>
          <a:bodyPr/>
          <a:lstStyle>
            <a:lvl1pPr>
              <a:defRPr sz="1600" b="0" i="0">
                <a:latin typeface="GD Sherpa Regular" pitchFamily="50" charset="0"/>
              </a:defRPr>
            </a:lvl1pPr>
            <a:lvl2pPr>
              <a:defRPr sz="1400" b="0" i="0">
                <a:latin typeface="GD Sherpa Regular" pitchFamily="50" charset="0"/>
              </a:defRPr>
            </a:lvl2pPr>
          </a:lstStyle>
          <a:p>
            <a:pPr lvl="0"/>
            <a:r>
              <a:rPr lang="en-US" dirty="0"/>
              <a:t>Key points</a:t>
            </a:r>
          </a:p>
          <a:p>
            <a:pPr lvl="1"/>
            <a:r>
              <a:rPr lang="en-US" dirty="0"/>
              <a:t>Supporting sub-text</a:t>
            </a:r>
          </a:p>
          <a:p>
            <a:pPr lvl="1"/>
            <a:r>
              <a:rPr lang="en-US" dirty="0"/>
              <a:t>Supporting sub-text</a:t>
            </a:r>
          </a:p>
        </p:txBody>
      </p:sp>
      <p:sp>
        <p:nvSpPr>
          <p:cNvPr id="30" name="Text Placeholder 28">
            <a:extLst>
              <a:ext uri="{FF2B5EF4-FFF2-40B4-BE49-F238E27FC236}">
                <a16:creationId xmlns:a16="http://schemas.microsoft.com/office/drawing/2014/main" id="{651A14FC-1C86-7A4D-8B28-A25EE85A5AB5}"/>
              </a:ext>
            </a:extLst>
          </p:cNvPr>
          <p:cNvSpPr>
            <a:spLocks noGrp="1"/>
          </p:cNvSpPr>
          <p:nvPr>
            <p:ph type="body" sz="quarter" idx="27" hasCustomPrompt="1"/>
          </p:nvPr>
        </p:nvSpPr>
        <p:spPr>
          <a:xfrm>
            <a:off x="4404519" y="2468880"/>
            <a:ext cx="3382963" cy="3293745"/>
          </a:xfrm>
        </p:spPr>
        <p:txBody>
          <a:bodyPr/>
          <a:lstStyle>
            <a:lvl1pPr>
              <a:defRPr sz="1600" b="0" i="0">
                <a:latin typeface="GD Sherpa Regular" pitchFamily="50" charset="0"/>
              </a:defRPr>
            </a:lvl1pPr>
            <a:lvl2pPr>
              <a:defRPr sz="1400" b="0" i="0">
                <a:latin typeface="GD Sherpa Regular" pitchFamily="50" charset="0"/>
              </a:defRPr>
            </a:lvl2pPr>
          </a:lstStyle>
          <a:p>
            <a:pPr lvl="0"/>
            <a:r>
              <a:rPr lang="en-US" dirty="0"/>
              <a:t>Key points</a:t>
            </a:r>
          </a:p>
          <a:p>
            <a:pPr lvl="1"/>
            <a:r>
              <a:rPr lang="en-US" dirty="0"/>
              <a:t>Supporting sub-text</a:t>
            </a:r>
          </a:p>
          <a:p>
            <a:pPr lvl="1"/>
            <a:r>
              <a:rPr lang="en-US" dirty="0"/>
              <a:t>Supporting sub-text</a:t>
            </a:r>
          </a:p>
        </p:txBody>
      </p:sp>
      <p:sp>
        <p:nvSpPr>
          <p:cNvPr id="31" name="Text Placeholder 28">
            <a:extLst>
              <a:ext uri="{FF2B5EF4-FFF2-40B4-BE49-F238E27FC236}">
                <a16:creationId xmlns:a16="http://schemas.microsoft.com/office/drawing/2014/main" id="{C6DEB150-A899-5B4E-8B64-D7BC1BD12E54}"/>
              </a:ext>
            </a:extLst>
          </p:cNvPr>
          <p:cNvSpPr>
            <a:spLocks noGrp="1"/>
          </p:cNvSpPr>
          <p:nvPr>
            <p:ph type="body" sz="quarter" idx="28" hasCustomPrompt="1"/>
          </p:nvPr>
        </p:nvSpPr>
        <p:spPr>
          <a:xfrm>
            <a:off x="8351837" y="2468880"/>
            <a:ext cx="3382963" cy="3293745"/>
          </a:xfrm>
        </p:spPr>
        <p:txBody>
          <a:bodyPr/>
          <a:lstStyle>
            <a:lvl1pPr>
              <a:defRPr sz="1600" b="0" i="0">
                <a:latin typeface="GD Sherpa Regular" pitchFamily="50" charset="0"/>
              </a:defRPr>
            </a:lvl1pPr>
            <a:lvl2pPr>
              <a:defRPr sz="1400" b="0" i="0">
                <a:latin typeface="GD Sherpa Regular" pitchFamily="50" charset="0"/>
              </a:defRPr>
            </a:lvl2pPr>
          </a:lstStyle>
          <a:p>
            <a:pPr lvl="0"/>
            <a:r>
              <a:rPr lang="en-US" dirty="0"/>
              <a:t>Key points</a:t>
            </a:r>
          </a:p>
          <a:p>
            <a:pPr lvl="1"/>
            <a:r>
              <a:rPr lang="en-US" dirty="0"/>
              <a:t>Supporting sub-text</a:t>
            </a:r>
          </a:p>
          <a:p>
            <a:pPr lvl="1"/>
            <a:r>
              <a:rPr lang="en-US" dirty="0"/>
              <a:t>Supporting sub-text</a:t>
            </a:r>
          </a:p>
        </p:txBody>
      </p:sp>
    </p:spTree>
    <p:extLst>
      <p:ext uri="{BB962C8B-B14F-4D97-AF65-F5344CB8AC3E}">
        <p14:creationId xmlns:p14="http://schemas.microsoft.com/office/powerpoint/2010/main" val="304471113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Open Title-Blue">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2230A4-9CDA-3644-AE12-EB6743D55B14}"/>
              </a:ext>
            </a:extLst>
          </p:cNvPr>
          <p:cNvSpPr/>
          <p:nvPr/>
        </p:nvSpPr>
        <p:spPr>
          <a:xfrm flipH="1">
            <a:off x="0" y="0"/>
            <a:ext cx="533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GD Sherpa Regular" pitchFamily="50" charset="0"/>
            </a:endParaRPr>
          </a:p>
        </p:txBody>
      </p:sp>
      <p:pic>
        <p:nvPicPr>
          <p:cNvPr id="14" name="Graphic 13">
            <a:extLst>
              <a:ext uri="{FF2B5EF4-FFF2-40B4-BE49-F238E27FC236}">
                <a16:creationId xmlns:a16="http://schemas.microsoft.com/office/drawing/2014/main" id="{840141EE-5AC8-364F-B12C-5D6D624F58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1005752"/>
            <a:ext cx="1805233" cy="369038"/>
          </a:xfrm>
          <a:prstGeom prst="rect">
            <a:avLst/>
          </a:prstGeom>
        </p:spPr>
      </p:pic>
      <p:sp>
        <p:nvSpPr>
          <p:cNvPr id="2" name="Title 1">
            <a:extLst>
              <a:ext uri="{FF2B5EF4-FFF2-40B4-BE49-F238E27FC236}">
                <a16:creationId xmlns:a16="http://schemas.microsoft.com/office/drawing/2014/main" id="{531A678C-9731-2C4F-B71C-E720983DE676}"/>
              </a:ext>
            </a:extLst>
          </p:cNvPr>
          <p:cNvSpPr>
            <a:spLocks noGrp="1"/>
          </p:cNvSpPr>
          <p:nvPr>
            <p:ph type="title" hasCustomPrompt="1"/>
          </p:nvPr>
        </p:nvSpPr>
        <p:spPr>
          <a:xfrm>
            <a:off x="457200" y="1600200"/>
            <a:ext cx="4114800" cy="2286000"/>
          </a:xfrm>
        </p:spPr>
        <p:txBody>
          <a:bodyPr anchor="b" anchorCtr="0"/>
          <a:lstStyle>
            <a:lvl1pPr>
              <a:defRPr sz="4000"/>
            </a:lvl1pPr>
          </a:lstStyle>
          <a:p>
            <a:r>
              <a:rPr lang="en-US" dirty="0"/>
              <a:t>Presentation Title</a:t>
            </a:r>
          </a:p>
        </p:txBody>
      </p:sp>
      <p:sp>
        <p:nvSpPr>
          <p:cNvPr id="9" name="Text Placeholder 7">
            <a:extLst>
              <a:ext uri="{FF2B5EF4-FFF2-40B4-BE49-F238E27FC236}">
                <a16:creationId xmlns:a16="http://schemas.microsoft.com/office/drawing/2014/main" id="{4E689F9B-CFF1-DF46-95E1-9E86AC707A35}"/>
              </a:ext>
            </a:extLst>
          </p:cNvPr>
          <p:cNvSpPr>
            <a:spLocks noGrp="1"/>
          </p:cNvSpPr>
          <p:nvPr>
            <p:ph type="body" sz="quarter" idx="14" hasCustomPrompt="1"/>
          </p:nvPr>
        </p:nvSpPr>
        <p:spPr>
          <a:xfrm>
            <a:off x="457200" y="5060798"/>
            <a:ext cx="4114800" cy="404813"/>
          </a:xfrm>
          <a:prstGeom prst="rect">
            <a:avLst/>
          </a:prstGeom>
        </p:spPr>
        <p:txBody>
          <a:bodyPr anchor="ctr"/>
          <a:lstStyle>
            <a:lvl1pPr>
              <a:lnSpc>
                <a:spcPct val="100000"/>
              </a:lnSpc>
              <a:spcBef>
                <a:spcPts val="0"/>
              </a:spcBef>
              <a:defRPr sz="1400" b="0" i="0">
                <a:solidFill>
                  <a:schemeClr val="tx1"/>
                </a:solidFill>
                <a:latin typeface="GD Sherpa Regular"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a:t>
            </a:r>
          </a:p>
        </p:txBody>
      </p:sp>
      <p:sp>
        <p:nvSpPr>
          <p:cNvPr id="10" name="Subtitle 2">
            <a:extLst>
              <a:ext uri="{FF2B5EF4-FFF2-40B4-BE49-F238E27FC236}">
                <a16:creationId xmlns:a16="http://schemas.microsoft.com/office/drawing/2014/main" id="{24F6E2F4-AF61-8242-88F9-A79BA69B6D1E}"/>
              </a:ext>
            </a:extLst>
          </p:cNvPr>
          <p:cNvSpPr>
            <a:spLocks noGrp="1"/>
          </p:cNvSpPr>
          <p:nvPr>
            <p:ph type="subTitle" idx="1" hasCustomPrompt="1"/>
          </p:nvPr>
        </p:nvSpPr>
        <p:spPr>
          <a:xfrm>
            <a:off x="457200" y="4116051"/>
            <a:ext cx="4114800" cy="789587"/>
          </a:xfrm>
          <a:prstGeom prst="rect">
            <a:avLst/>
          </a:prstGeom>
        </p:spPr>
        <p:txBody>
          <a:bodyPr anchor="t" anchorCtr="0">
            <a:noAutofit/>
          </a:bodyPr>
          <a:lstStyle>
            <a:lvl1pPr marL="0" indent="0" algn="l">
              <a:lnSpc>
                <a:spcPct val="100000"/>
              </a:lnSpc>
              <a:spcBef>
                <a:spcPts val="0"/>
              </a:spcBef>
              <a:buNone/>
              <a:defRPr sz="2400" b="0" i="0" baseline="0">
                <a:solidFill>
                  <a:schemeClr val="tx1"/>
                </a:solidFill>
                <a:latin typeface="GD Sherpa Regular"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Presenter(s)</a:t>
            </a:r>
          </a:p>
        </p:txBody>
      </p:sp>
      <p:sp>
        <p:nvSpPr>
          <p:cNvPr id="3" name="Footer Placeholder 2">
            <a:extLst>
              <a:ext uri="{FF2B5EF4-FFF2-40B4-BE49-F238E27FC236}">
                <a16:creationId xmlns:a16="http://schemas.microsoft.com/office/drawing/2014/main" id="{B72B1629-4C29-D94D-96A8-B31903E4DF33}"/>
              </a:ext>
            </a:extLst>
          </p:cNvPr>
          <p:cNvSpPr>
            <a:spLocks noGrp="1"/>
          </p:cNvSpPr>
          <p:nvPr>
            <p:ph type="ftr" sz="quarter" idx="10"/>
          </p:nvPr>
        </p:nvSpPr>
        <p:spPr>
          <a:xfrm>
            <a:off x="457200" y="6515378"/>
            <a:ext cx="2011680" cy="109728"/>
          </a:xfrm>
        </p:spPr>
        <p:txBody>
          <a:bodyPr/>
          <a:lstStyle>
            <a:lvl1pPr algn="l">
              <a:defRPr sz="500" b="0" i="0">
                <a:latin typeface="GD Sherpa Regular" pitchFamily="50" charset="0"/>
              </a:defRPr>
            </a:lvl1pPr>
          </a:lstStyle>
          <a:p>
            <a:endParaRPr lang="en-US"/>
          </a:p>
        </p:txBody>
      </p:sp>
      <p:sp>
        <p:nvSpPr>
          <p:cNvPr id="8" name="Picture Placeholder 13">
            <a:extLst>
              <a:ext uri="{FF2B5EF4-FFF2-40B4-BE49-F238E27FC236}">
                <a16:creationId xmlns:a16="http://schemas.microsoft.com/office/drawing/2014/main" id="{AD33A7A5-B9FC-0F4C-BABF-330FE14BB661}"/>
              </a:ext>
            </a:extLst>
          </p:cNvPr>
          <p:cNvSpPr>
            <a:spLocks noGrp="1"/>
          </p:cNvSpPr>
          <p:nvPr>
            <p:ph type="pic" sz="quarter" idx="12" hasCustomPrompt="1"/>
          </p:nvPr>
        </p:nvSpPr>
        <p:spPr>
          <a:xfrm>
            <a:off x="6248400" y="914401"/>
            <a:ext cx="5029200" cy="5020624"/>
          </a:xfrm>
          <a:prstGeom prst="rect">
            <a:avLst/>
          </a:prstGeom>
          <a:pattFill prst="solidDmnd">
            <a:fgClr>
              <a:schemeClr val="bg1">
                <a:lumMod val="85000"/>
              </a:schemeClr>
            </a:fgClr>
            <a:bgClr>
              <a:schemeClr val="bg1"/>
            </a:bgClr>
          </a:pattFill>
        </p:spPr>
        <p:txBody>
          <a:bodyPr anchor="ctr"/>
          <a:lstStyle>
            <a:lvl1pPr algn="ctr">
              <a:defRPr sz="1800" b="0" i="0">
                <a:latin typeface="GD Sherpa Regular" pitchFamily="50" charset="0"/>
              </a:defRPr>
            </a:lvl1pPr>
          </a:lstStyle>
          <a:p>
            <a:r>
              <a:rPr lang="en-US" dirty="0"/>
              <a:t>Click icon to add picture or drag onto slide</a:t>
            </a:r>
          </a:p>
        </p:txBody>
      </p:sp>
    </p:spTree>
    <p:extLst>
      <p:ext uri="{BB962C8B-B14F-4D97-AF65-F5344CB8AC3E}">
        <p14:creationId xmlns:p14="http://schemas.microsoft.com/office/powerpoint/2010/main" val="284849355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_4-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200" y="365760"/>
            <a:ext cx="11277600" cy="915353"/>
          </a:xfrm>
        </p:spPr>
        <p:txBody>
          <a:bodyPr/>
          <a:lstStyle>
            <a:lvl1pPr>
              <a:defRPr/>
            </a:lvl1pPr>
          </a:lstStyle>
          <a:p>
            <a:r>
              <a:rPr lang="en-US" dirty="0"/>
              <a:t>Slide Title</a:t>
            </a: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latin typeface="GD Sherpa Regular" pitchFamily="50" charset="0"/>
              </a:defRPr>
            </a:lvl1pPr>
          </a:lstStyle>
          <a:p>
            <a:endParaRPr lang="en-US"/>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latin typeface="GD Sherpa Regular" pitchFamily="50" charset="0"/>
              </a:defRPr>
            </a:lvl1pPr>
          </a:lstStyle>
          <a:p>
            <a:fld id="{AF2EE449-B6E6-41F3-8B70-F1D7C89EE380}" type="slidenum">
              <a:rPr lang="en-US" smtClean="0"/>
              <a:t>‹#›</a:t>
            </a:fld>
            <a:endParaRPr lang="en-US"/>
          </a:p>
        </p:txBody>
      </p:sp>
      <p:grpSp>
        <p:nvGrpSpPr>
          <p:cNvPr id="5" name="Group 4">
            <a:extLst>
              <a:ext uri="{FF2B5EF4-FFF2-40B4-BE49-F238E27FC236}">
                <a16:creationId xmlns:a16="http://schemas.microsoft.com/office/drawing/2014/main" id="{5028D2CE-A341-734C-BE9C-E1686CEE5B40}"/>
              </a:ext>
            </a:extLst>
          </p:cNvPr>
          <p:cNvGrpSpPr/>
          <p:nvPr/>
        </p:nvGrpSpPr>
        <p:grpSpPr>
          <a:xfrm>
            <a:off x="3190239" y="1546860"/>
            <a:ext cx="5811520" cy="4215765"/>
            <a:chOff x="3190239" y="1737360"/>
            <a:chExt cx="5811520" cy="5120640"/>
          </a:xfrm>
        </p:grpSpPr>
        <p:cxnSp>
          <p:nvCxnSpPr>
            <p:cNvPr id="14" name="Straight Connector 13">
              <a:extLst>
                <a:ext uri="{FF2B5EF4-FFF2-40B4-BE49-F238E27FC236}">
                  <a16:creationId xmlns:a16="http://schemas.microsoft.com/office/drawing/2014/main" id="{CFF906C1-A115-F647-ADA3-66948F67945E}"/>
                </a:ext>
              </a:extLst>
            </p:cNvPr>
            <p:cNvCxnSpPr/>
            <p:nvPr/>
          </p:nvCxnSpPr>
          <p:spPr>
            <a:xfrm>
              <a:off x="3190239" y="1737360"/>
              <a:ext cx="0" cy="51206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524435-8238-9C4E-BBB1-8FAC76237127}"/>
                </a:ext>
              </a:extLst>
            </p:cNvPr>
            <p:cNvCxnSpPr/>
            <p:nvPr/>
          </p:nvCxnSpPr>
          <p:spPr>
            <a:xfrm>
              <a:off x="6095999" y="1737360"/>
              <a:ext cx="0" cy="51206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9287481-69C1-404E-829F-DBD6077A3405}"/>
                </a:ext>
              </a:extLst>
            </p:cNvPr>
            <p:cNvCxnSpPr/>
            <p:nvPr/>
          </p:nvCxnSpPr>
          <p:spPr>
            <a:xfrm>
              <a:off x="9001759" y="1737360"/>
              <a:ext cx="0" cy="51206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 Placeholder 11">
            <a:extLst>
              <a:ext uri="{FF2B5EF4-FFF2-40B4-BE49-F238E27FC236}">
                <a16:creationId xmlns:a16="http://schemas.microsoft.com/office/drawing/2014/main" id="{DA59CFA4-4A17-564B-9820-C0ECFE551BDB}"/>
              </a:ext>
            </a:extLst>
          </p:cNvPr>
          <p:cNvSpPr>
            <a:spLocks noGrp="1"/>
          </p:cNvSpPr>
          <p:nvPr>
            <p:ph type="body" sz="quarter" idx="23" hasCustomPrompt="1"/>
          </p:nvPr>
        </p:nvSpPr>
        <p:spPr>
          <a:xfrm>
            <a:off x="457200" y="1546225"/>
            <a:ext cx="2560320" cy="4206240"/>
          </a:xfrm>
        </p:spPr>
        <p:txBody>
          <a:bodyPr/>
          <a:lstStyle>
            <a:lvl1pPr>
              <a:defRPr sz="1400" b="0" i="0">
                <a:latin typeface="GD Sherpa Regular" pitchFamily="50" charset="0"/>
              </a:defRPr>
            </a:lvl1pPr>
            <a:lvl2pPr>
              <a:defRPr sz="1200" b="0" i="0">
                <a:latin typeface="GD Sherpa Regular" pitchFamily="50" charset="0"/>
              </a:defRPr>
            </a:lvl2pPr>
          </a:lstStyle>
          <a:p>
            <a:pPr lvl="0"/>
            <a:r>
              <a:rPr lang="en-US" dirty="0"/>
              <a:t>Key points</a:t>
            </a:r>
          </a:p>
          <a:p>
            <a:pPr lvl="1"/>
            <a:r>
              <a:rPr lang="en-US" dirty="0"/>
              <a:t>Supporting sub-text</a:t>
            </a:r>
          </a:p>
          <a:p>
            <a:pPr lvl="1"/>
            <a:r>
              <a:rPr lang="en-US" dirty="0"/>
              <a:t>Supporting sub-text</a:t>
            </a:r>
          </a:p>
        </p:txBody>
      </p:sp>
      <p:sp>
        <p:nvSpPr>
          <p:cNvPr id="26" name="Text Placeholder 11">
            <a:extLst>
              <a:ext uri="{FF2B5EF4-FFF2-40B4-BE49-F238E27FC236}">
                <a16:creationId xmlns:a16="http://schemas.microsoft.com/office/drawing/2014/main" id="{4FF19BFF-A96E-8748-A24A-73B20EB1D812}"/>
              </a:ext>
            </a:extLst>
          </p:cNvPr>
          <p:cNvSpPr>
            <a:spLocks noGrp="1"/>
          </p:cNvSpPr>
          <p:nvPr>
            <p:ph type="body" sz="quarter" idx="24" hasCustomPrompt="1"/>
          </p:nvPr>
        </p:nvSpPr>
        <p:spPr>
          <a:xfrm>
            <a:off x="3362854" y="1546225"/>
            <a:ext cx="2560320" cy="4206240"/>
          </a:xfrm>
        </p:spPr>
        <p:txBody>
          <a:bodyPr/>
          <a:lstStyle>
            <a:lvl1pPr>
              <a:defRPr sz="1400" b="0" i="0">
                <a:latin typeface="GD Sherpa Regular" pitchFamily="50" charset="0"/>
              </a:defRPr>
            </a:lvl1pPr>
            <a:lvl2pPr>
              <a:defRPr sz="1200" b="0" i="0">
                <a:latin typeface="GD Sherpa Regular" pitchFamily="50" charset="0"/>
              </a:defRPr>
            </a:lvl2pPr>
          </a:lstStyle>
          <a:p>
            <a:pPr lvl="0"/>
            <a:r>
              <a:rPr lang="en-US" dirty="0"/>
              <a:t>Key points</a:t>
            </a:r>
          </a:p>
          <a:p>
            <a:pPr lvl="1"/>
            <a:r>
              <a:rPr lang="en-US" dirty="0"/>
              <a:t>Supporting sub-text</a:t>
            </a:r>
          </a:p>
          <a:p>
            <a:pPr lvl="1"/>
            <a:r>
              <a:rPr lang="en-US" dirty="0"/>
              <a:t>Supporting sub-text</a:t>
            </a:r>
          </a:p>
        </p:txBody>
      </p:sp>
      <p:sp>
        <p:nvSpPr>
          <p:cNvPr id="27" name="Text Placeholder 11">
            <a:extLst>
              <a:ext uri="{FF2B5EF4-FFF2-40B4-BE49-F238E27FC236}">
                <a16:creationId xmlns:a16="http://schemas.microsoft.com/office/drawing/2014/main" id="{FEE69CAD-1F54-7C40-B0A1-58631F955CBC}"/>
              </a:ext>
            </a:extLst>
          </p:cNvPr>
          <p:cNvSpPr>
            <a:spLocks noGrp="1"/>
          </p:cNvSpPr>
          <p:nvPr>
            <p:ph type="body" sz="quarter" idx="25" hasCustomPrompt="1"/>
          </p:nvPr>
        </p:nvSpPr>
        <p:spPr>
          <a:xfrm>
            <a:off x="6268508" y="1546225"/>
            <a:ext cx="2560320" cy="4206240"/>
          </a:xfrm>
        </p:spPr>
        <p:txBody>
          <a:bodyPr/>
          <a:lstStyle>
            <a:lvl1pPr>
              <a:defRPr sz="1400" b="0" i="0">
                <a:latin typeface="GD Sherpa Regular" pitchFamily="50" charset="0"/>
              </a:defRPr>
            </a:lvl1pPr>
            <a:lvl2pPr>
              <a:defRPr sz="1200" b="0" i="0">
                <a:latin typeface="GD Sherpa Regular" pitchFamily="50" charset="0"/>
              </a:defRPr>
            </a:lvl2pPr>
          </a:lstStyle>
          <a:p>
            <a:pPr lvl="0"/>
            <a:r>
              <a:rPr lang="en-US" dirty="0"/>
              <a:t>Key points</a:t>
            </a:r>
          </a:p>
          <a:p>
            <a:pPr lvl="1"/>
            <a:r>
              <a:rPr lang="en-US" dirty="0"/>
              <a:t>Supporting sub-text</a:t>
            </a:r>
          </a:p>
          <a:p>
            <a:pPr lvl="1"/>
            <a:r>
              <a:rPr lang="en-US" dirty="0"/>
              <a:t>Supporting sub-text</a:t>
            </a:r>
          </a:p>
        </p:txBody>
      </p:sp>
      <p:sp>
        <p:nvSpPr>
          <p:cNvPr id="28" name="Text Placeholder 11">
            <a:extLst>
              <a:ext uri="{FF2B5EF4-FFF2-40B4-BE49-F238E27FC236}">
                <a16:creationId xmlns:a16="http://schemas.microsoft.com/office/drawing/2014/main" id="{4FD39D73-CED7-FF44-8DB1-E3DE8EFB3D51}"/>
              </a:ext>
            </a:extLst>
          </p:cNvPr>
          <p:cNvSpPr>
            <a:spLocks noGrp="1"/>
          </p:cNvSpPr>
          <p:nvPr>
            <p:ph type="body" sz="quarter" idx="26" hasCustomPrompt="1"/>
          </p:nvPr>
        </p:nvSpPr>
        <p:spPr>
          <a:xfrm>
            <a:off x="9174162" y="1546225"/>
            <a:ext cx="2560320" cy="4206240"/>
          </a:xfrm>
        </p:spPr>
        <p:txBody>
          <a:bodyPr/>
          <a:lstStyle>
            <a:lvl1pPr>
              <a:defRPr sz="1400" b="0" i="0">
                <a:latin typeface="GD Sherpa Regular" pitchFamily="50" charset="0"/>
              </a:defRPr>
            </a:lvl1pPr>
            <a:lvl2pPr>
              <a:defRPr sz="1200" b="0" i="0">
                <a:latin typeface="GD Sherpa Regular" pitchFamily="50" charset="0"/>
              </a:defRPr>
            </a:lvl2pPr>
          </a:lstStyle>
          <a:p>
            <a:pPr lvl="0"/>
            <a:r>
              <a:rPr lang="en-US" dirty="0"/>
              <a:t>Key points</a:t>
            </a:r>
          </a:p>
          <a:p>
            <a:pPr lvl="1"/>
            <a:r>
              <a:rPr lang="en-US" dirty="0"/>
              <a:t>Supporting sub-text</a:t>
            </a:r>
          </a:p>
          <a:p>
            <a:pPr lvl="1"/>
            <a:r>
              <a:rPr lang="en-US" dirty="0"/>
              <a:t>Supporting sub-text</a:t>
            </a:r>
          </a:p>
        </p:txBody>
      </p:sp>
    </p:spTree>
    <p:extLst>
      <p:ext uri="{BB962C8B-B14F-4D97-AF65-F5344CB8AC3E}">
        <p14:creationId xmlns:p14="http://schemas.microsoft.com/office/powerpoint/2010/main" val="4200650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eader-Text_4-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200" y="365760"/>
            <a:ext cx="11277600" cy="915353"/>
          </a:xfrm>
        </p:spPr>
        <p:txBody>
          <a:bodyPr/>
          <a:lstStyle>
            <a:lvl1pPr>
              <a:defRPr/>
            </a:lvl1pPr>
          </a:lstStyle>
          <a:p>
            <a:r>
              <a:rPr lang="en-US" dirty="0"/>
              <a:t>Slide Title</a:t>
            </a: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latin typeface="GD Sherpa Regular" pitchFamily="50" charset="0"/>
              </a:defRPr>
            </a:lvl1pPr>
          </a:lstStyle>
          <a:p>
            <a:endParaRPr lang="en-US"/>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latin typeface="GD Sherpa Regular" pitchFamily="50" charset="0"/>
              </a:defRPr>
            </a:lvl1pPr>
          </a:lstStyle>
          <a:p>
            <a:fld id="{AF2EE449-B6E6-41F3-8B70-F1D7C89EE380}" type="slidenum">
              <a:rPr lang="en-US" smtClean="0"/>
              <a:t>‹#›</a:t>
            </a:fld>
            <a:endParaRPr lang="en-US"/>
          </a:p>
        </p:txBody>
      </p:sp>
      <p:grpSp>
        <p:nvGrpSpPr>
          <p:cNvPr id="5" name="Group 4">
            <a:extLst>
              <a:ext uri="{FF2B5EF4-FFF2-40B4-BE49-F238E27FC236}">
                <a16:creationId xmlns:a16="http://schemas.microsoft.com/office/drawing/2014/main" id="{E7949988-2936-344C-AD3C-62E64BD85860}"/>
              </a:ext>
            </a:extLst>
          </p:cNvPr>
          <p:cNvGrpSpPr/>
          <p:nvPr/>
        </p:nvGrpSpPr>
        <p:grpSpPr>
          <a:xfrm>
            <a:off x="3190239" y="2468880"/>
            <a:ext cx="5811520" cy="3293745"/>
            <a:chOff x="3190239" y="1737360"/>
            <a:chExt cx="5811520" cy="5120640"/>
          </a:xfrm>
        </p:grpSpPr>
        <p:cxnSp>
          <p:nvCxnSpPr>
            <p:cNvPr id="6" name="Straight Connector 5">
              <a:extLst>
                <a:ext uri="{FF2B5EF4-FFF2-40B4-BE49-F238E27FC236}">
                  <a16:creationId xmlns:a16="http://schemas.microsoft.com/office/drawing/2014/main" id="{6F06DA1D-34B8-A946-B233-7E53FCFAE53B}"/>
                </a:ext>
              </a:extLst>
            </p:cNvPr>
            <p:cNvCxnSpPr/>
            <p:nvPr/>
          </p:nvCxnSpPr>
          <p:spPr>
            <a:xfrm>
              <a:off x="3190239" y="1737360"/>
              <a:ext cx="0" cy="5120640"/>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D859F6-1CA0-B24F-9440-76171ED36695}"/>
                </a:ext>
              </a:extLst>
            </p:cNvPr>
            <p:cNvCxnSpPr/>
            <p:nvPr/>
          </p:nvCxnSpPr>
          <p:spPr>
            <a:xfrm>
              <a:off x="6095999" y="1737360"/>
              <a:ext cx="0" cy="5120640"/>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71394D8-25A0-3547-BFC3-CB4FCFB9B1D7}"/>
                </a:ext>
              </a:extLst>
            </p:cNvPr>
            <p:cNvCxnSpPr/>
            <p:nvPr/>
          </p:nvCxnSpPr>
          <p:spPr>
            <a:xfrm>
              <a:off x="9001759" y="1737360"/>
              <a:ext cx="0" cy="5120640"/>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Text Placeholder 11">
            <a:extLst>
              <a:ext uri="{FF2B5EF4-FFF2-40B4-BE49-F238E27FC236}">
                <a16:creationId xmlns:a16="http://schemas.microsoft.com/office/drawing/2014/main" id="{7D4A8C9D-77DF-5E48-B7E7-5EAF2A2B387D}"/>
              </a:ext>
            </a:extLst>
          </p:cNvPr>
          <p:cNvSpPr>
            <a:spLocks noGrp="1"/>
          </p:cNvSpPr>
          <p:nvPr>
            <p:ph type="body" sz="quarter" idx="28" hasCustomPrompt="1"/>
          </p:nvPr>
        </p:nvSpPr>
        <p:spPr>
          <a:xfrm>
            <a:off x="457200" y="2468880"/>
            <a:ext cx="2560638" cy="3293745"/>
          </a:xfrm>
        </p:spPr>
        <p:txBody>
          <a:bodyPr/>
          <a:lstStyle>
            <a:lvl1pPr>
              <a:defRPr sz="1400" b="0" i="0">
                <a:latin typeface="GD Sherpa Regular" pitchFamily="50" charset="0"/>
              </a:defRPr>
            </a:lvl1pPr>
            <a:lvl2pPr>
              <a:defRPr sz="1200" b="0" i="0">
                <a:latin typeface="GD Sherpa Regular" pitchFamily="50" charset="0"/>
              </a:defRPr>
            </a:lvl2pPr>
          </a:lstStyle>
          <a:p>
            <a:pPr lvl="0"/>
            <a:r>
              <a:rPr lang="en-US" dirty="0"/>
              <a:t>Key points</a:t>
            </a:r>
          </a:p>
          <a:p>
            <a:pPr lvl="1"/>
            <a:r>
              <a:rPr lang="en-US" dirty="0"/>
              <a:t>Supporting sub-text</a:t>
            </a:r>
          </a:p>
          <a:p>
            <a:pPr lvl="1"/>
            <a:r>
              <a:rPr lang="en-US" dirty="0"/>
              <a:t>Supporting sub-text</a:t>
            </a:r>
          </a:p>
        </p:txBody>
      </p:sp>
      <p:sp>
        <p:nvSpPr>
          <p:cNvPr id="36" name="Text Placeholder 7">
            <a:extLst>
              <a:ext uri="{FF2B5EF4-FFF2-40B4-BE49-F238E27FC236}">
                <a16:creationId xmlns:a16="http://schemas.microsoft.com/office/drawing/2014/main" id="{C6472860-375E-CA49-84DF-723F8AE4F97B}"/>
              </a:ext>
            </a:extLst>
          </p:cNvPr>
          <p:cNvSpPr>
            <a:spLocks noGrp="1"/>
          </p:cNvSpPr>
          <p:nvPr>
            <p:ph type="body" sz="quarter" idx="23" hasCustomPrompt="1"/>
          </p:nvPr>
        </p:nvSpPr>
        <p:spPr>
          <a:xfrm>
            <a:off x="457201" y="1554480"/>
            <a:ext cx="2560314" cy="731520"/>
          </a:xfrm>
        </p:spPr>
        <p:txBody>
          <a:bodyPr/>
          <a:lstStyle>
            <a:lvl1pPr>
              <a:defRPr sz="1600" b="1" i="0">
                <a:latin typeface="GD Sage Bold" panose="020A0800090400000002" pitchFamily="18" charset="0"/>
              </a:defRPr>
            </a:lvl1pPr>
          </a:lstStyle>
          <a:p>
            <a:pPr lvl="0"/>
            <a:r>
              <a:rPr lang="en-US" dirty="0"/>
              <a:t>Header or Key Message</a:t>
            </a:r>
          </a:p>
        </p:txBody>
      </p:sp>
      <p:sp>
        <p:nvSpPr>
          <p:cNvPr id="37" name="Text Placeholder 7">
            <a:extLst>
              <a:ext uri="{FF2B5EF4-FFF2-40B4-BE49-F238E27FC236}">
                <a16:creationId xmlns:a16="http://schemas.microsoft.com/office/drawing/2014/main" id="{FDE7EC72-5BC1-F64A-8480-2BFBCFFDB0D3}"/>
              </a:ext>
            </a:extLst>
          </p:cNvPr>
          <p:cNvSpPr>
            <a:spLocks noGrp="1"/>
          </p:cNvSpPr>
          <p:nvPr>
            <p:ph type="body" sz="quarter" idx="32" hasCustomPrompt="1"/>
          </p:nvPr>
        </p:nvSpPr>
        <p:spPr>
          <a:xfrm>
            <a:off x="3362963" y="1554480"/>
            <a:ext cx="2560314" cy="731520"/>
          </a:xfrm>
        </p:spPr>
        <p:txBody>
          <a:bodyPr/>
          <a:lstStyle>
            <a:lvl1pPr>
              <a:defRPr sz="1600" b="1" i="0">
                <a:latin typeface="GD Sage Bold" panose="020A0800090400000002" pitchFamily="18" charset="0"/>
              </a:defRPr>
            </a:lvl1pPr>
          </a:lstStyle>
          <a:p>
            <a:pPr lvl="0"/>
            <a:r>
              <a:rPr lang="en-US" dirty="0"/>
              <a:t>Header or Key Message</a:t>
            </a:r>
          </a:p>
        </p:txBody>
      </p:sp>
      <p:sp>
        <p:nvSpPr>
          <p:cNvPr id="38" name="Text Placeholder 7">
            <a:extLst>
              <a:ext uri="{FF2B5EF4-FFF2-40B4-BE49-F238E27FC236}">
                <a16:creationId xmlns:a16="http://schemas.microsoft.com/office/drawing/2014/main" id="{0425C3DC-96DF-724C-A67D-0991D8C24116}"/>
              </a:ext>
            </a:extLst>
          </p:cNvPr>
          <p:cNvSpPr>
            <a:spLocks noGrp="1"/>
          </p:cNvSpPr>
          <p:nvPr>
            <p:ph type="body" sz="quarter" idx="33" hasCustomPrompt="1"/>
          </p:nvPr>
        </p:nvSpPr>
        <p:spPr>
          <a:xfrm>
            <a:off x="6268725" y="1554480"/>
            <a:ext cx="2560314" cy="731520"/>
          </a:xfrm>
        </p:spPr>
        <p:txBody>
          <a:bodyPr/>
          <a:lstStyle>
            <a:lvl1pPr>
              <a:defRPr sz="1600" b="1" i="0">
                <a:latin typeface="GD Sage Bold" panose="020A0800090400000002" pitchFamily="18" charset="0"/>
              </a:defRPr>
            </a:lvl1pPr>
          </a:lstStyle>
          <a:p>
            <a:pPr lvl="0"/>
            <a:r>
              <a:rPr lang="en-US" dirty="0"/>
              <a:t>Header or Key Message</a:t>
            </a:r>
          </a:p>
        </p:txBody>
      </p:sp>
      <p:sp>
        <p:nvSpPr>
          <p:cNvPr id="39" name="Text Placeholder 7">
            <a:extLst>
              <a:ext uri="{FF2B5EF4-FFF2-40B4-BE49-F238E27FC236}">
                <a16:creationId xmlns:a16="http://schemas.microsoft.com/office/drawing/2014/main" id="{1343033E-A6DB-0046-A515-12F3FDEFD126}"/>
              </a:ext>
            </a:extLst>
          </p:cNvPr>
          <p:cNvSpPr>
            <a:spLocks noGrp="1"/>
          </p:cNvSpPr>
          <p:nvPr>
            <p:ph type="body" sz="quarter" idx="34" hasCustomPrompt="1"/>
          </p:nvPr>
        </p:nvSpPr>
        <p:spPr>
          <a:xfrm>
            <a:off x="9174486" y="1554480"/>
            <a:ext cx="2560314" cy="731520"/>
          </a:xfrm>
        </p:spPr>
        <p:txBody>
          <a:bodyPr/>
          <a:lstStyle>
            <a:lvl1pPr>
              <a:defRPr sz="1600" b="1" i="0">
                <a:latin typeface="GD Sage Bold" panose="020A0800090400000002" pitchFamily="18" charset="0"/>
              </a:defRPr>
            </a:lvl1pPr>
          </a:lstStyle>
          <a:p>
            <a:pPr lvl="0"/>
            <a:r>
              <a:rPr lang="en-US" dirty="0"/>
              <a:t>Header or Key Message</a:t>
            </a:r>
          </a:p>
        </p:txBody>
      </p:sp>
      <p:sp>
        <p:nvSpPr>
          <p:cNvPr id="40" name="Text Placeholder 11">
            <a:extLst>
              <a:ext uri="{FF2B5EF4-FFF2-40B4-BE49-F238E27FC236}">
                <a16:creationId xmlns:a16="http://schemas.microsoft.com/office/drawing/2014/main" id="{17A9A641-2833-3142-877A-DD9E1B1678D8}"/>
              </a:ext>
            </a:extLst>
          </p:cNvPr>
          <p:cNvSpPr>
            <a:spLocks noGrp="1"/>
          </p:cNvSpPr>
          <p:nvPr>
            <p:ph type="body" sz="quarter" idx="35" hasCustomPrompt="1"/>
          </p:nvPr>
        </p:nvSpPr>
        <p:spPr>
          <a:xfrm>
            <a:off x="3362854" y="2468880"/>
            <a:ext cx="2560638" cy="3293745"/>
          </a:xfrm>
        </p:spPr>
        <p:txBody>
          <a:bodyPr/>
          <a:lstStyle>
            <a:lvl1pPr>
              <a:defRPr sz="1400" b="0" i="0">
                <a:latin typeface="GD Sherpa Regular" pitchFamily="50" charset="0"/>
              </a:defRPr>
            </a:lvl1pPr>
            <a:lvl2pPr>
              <a:defRPr sz="1200" b="0" i="0">
                <a:latin typeface="GD Sherpa Regular" pitchFamily="50" charset="0"/>
              </a:defRPr>
            </a:lvl2pPr>
          </a:lstStyle>
          <a:p>
            <a:pPr lvl="0"/>
            <a:r>
              <a:rPr lang="en-US" dirty="0"/>
              <a:t>Key points</a:t>
            </a:r>
          </a:p>
          <a:p>
            <a:pPr lvl="1"/>
            <a:r>
              <a:rPr lang="en-US" dirty="0"/>
              <a:t>Supporting sub-text</a:t>
            </a:r>
          </a:p>
          <a:p>
            <a:pPr lvl="1"/>
            <a:r>
              <a:rPr lang="en-US" dirty="0"/>
              <a:t>Supporting sub-text</a:t>
            </a:r>
          </a:p>
        </p:txBody>
      </p:sp>
      <p:sp>
        <p:nvSpPr>
          <p:cNvPr id="41" name="Text Placeholder 11">
            <a:extLst>
              <a:ext uri="{FF2B5EF4-FFF2-40B4-BE49-F238E27FC236}">
                <a16:creationId xmlns:a16="http://schemas.microsoft.com/office/drawing/2014/main" id="{2510403A-A29A-1547-84E7-13333DAB26B3}"/>
              </a:ext>
            </a:extLst>
          </p:cNvPr>
          <p:cNvSpPr>
            <a:spLocks noGrp="1"/>
          </p:cNvSpPr>
          <p:nvPr>
            <p:ph type="body" sz="quarter" idx="36" hasCustomPrompt="1"/>
          </p:nvPr>
        </p:nvSpPr>
        <p:spPr>
          <a:xfrm>
            <a:off x="6268508" y="2468880"/>
            <a:ext cx="2560638" cy="3293745"/>
          </a:xfrm>
        </p:spPr>
        <p:txBody>
          <a:bodyPr/>
          <a:lstStyle>
            <a:lvl1pPr>
              <a:defRPr sz="1400" b="0" i="0">
                <a:latin typeface="GD Sherpa Regular" pitchFamily="50" charset="0"/>
              </a:defRPr>
            </a:lvl1pPr>
            <a:lvl2pPr>
              <a:defRPr sz="1200" b="0" i="0">
                <a:latin typeface="GD Sherpa Regular" pitchFamily="50" charset="0"/>
              </a:defRPr>
            </a:lvl2pPr>
          </a:lstStyle>
          <a:p>
            <a:pPr lvl="0"/>
            <a:r>
              <a:rPr lang="en-US" dirty="0"/>
              <a:t>Key points</a:t>
            </a:r>
          </a:p>
          <a:p>
            <a:pPr lvl="1"/>
            <a:r>
              <a:rPr lang="en-US" dirty="0"/>
              <a:t>Supporting sub-text</a:t>
            </a:r>
          </a:p>
          <a:p>
            <a:pPr lvl="1"/>
            <a:r>
              <a:rPr lang="en-US" dirty="0"/>
              <a:t>Supporting sub-text</a:t>
            </a:r>
          </a:p>
        </p:txBody>
      </p:sp>
      <p:sp>
        <p:nvSpPr>
          <p:cNvPr id="42" name="Text Placeholder 11">
            <a:extLst>
              <a:ext uri="{FF2B5EF4-FFF2-40B4-BE49-F238E27FC236}">
                <a16:creationId xmlns:a16="http://schemas.microsoft.com/office/drawing/2014/main" id="{F12C445F-F03D-CC4E-8EDF-2CD101E5F1F2}"/>
              </a:ext>
            </a:extLst>
          </p:cNvPr>
          <p:cNvSpPr>
            <a:spLocks noGrp="1"/>
          </p:cNvSpPr>
          <p:nvPr>
            <p:ph type="body" sz="quarter" idx="37" hasCustomPrompt="1"/>
          </p:nvPr>
        </p:nvSpPr>
        <p:spPr>
          <a:xfrm>
            <a:off x="9174162" y="2468880"/>
            <a:ext cx="2560638" cy="3293745"/>
          </a:xfrm>
        </p:spPr>
        <p:txBody>
          <a:bodyPr/>
          <a:lstStyle>
            <a:lvl1pPr>
              <a:defRPr sz="1400" b="0" i="0">
                <a:latin typeface="GD Sherpa Regular" pitchFamily="50" charset="0"/>
              </a:defRPr>
            </a:lvl1pPr>
            <a:lvl2pPr>
              <a:defRPr sz="1200" b="0" i="0">
                <a:latin typeface="GD Sherpa Regular" pitchFamily="50" charset="0"/>
              </a:defRPr>
            </a:lvl2pPr>
          </a:lstStyle>
          <a:p>
            <a:pPr lvl="0"/>
            <a:r>
              <a:rPr lang="en-US" dirty="0"/>
              <a:t>Key points</a:t>
            </a:r>
          </a:p>
          <a:p>
            <a:pPr lvl="1"/>
            <a:r>
              <a:rPr lang="en-US" dirty="0"/>
              <a:t>Supporting sub-text</a:t>
            </a:r>
          </a:p>
          <a:p>
            <a:pPr lvl="1"/>
            <a:r>
              <a:rPr lang="en-US" dirty="0"/>
              <a:t>Supporting sub-text</a:t>
            </a:r>
          </a:p>
        </p:txBody>
      </p:sp>
    </p:spTree>
    <p:extLst>
      <p:ext uri="{BB962C8B-B14F-4D97-AF65-F5344CB8AC3E}">
        <p14:creationId xmlns:p14="http://schemas.microsoft.com/office/powerpoint/2010/main" val="155873560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Graph or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200" y="365760"/>
            <a:ext cx="10515600" cy="915353"/>
          </a:xfrm>
        </p:spPr>
        <p:txBody>
          <a:bodyPr anchor="t" anchorCtr="0"/>
          <a:lstStyle>
            <a:lvl1pPr>
              <a:defRPr sz="3200"/>
            </a:lvl1pPr>
          </a:lstStyle>
          <a:p>
            <a:r>
              <a:rPr lang="en-US" dirty="0"/>
              <a:t>Slide Title</a:t>
            </a: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latin typeface="GD Sherpa Regular" pitchFamily="50" charset="0"/>
              </a:defRPr>
            </a:lvl1pPr>
          </a:lstStyle>
          <a:p>
            <a:endParaRPr lang="en-US"/>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latin typeface="GD Sherpa Regular" pitchFamily="50" charset="0"/>
              </a:defRPr>
            </a:lvl1pPr>
          </a:lstStyle>
          <a:p>
            <a:fld id="{AF2EE449-B6E6-41F3-8B70-F1D7C89EE380}" type="slidenum">
              <a:rPr lang="en-US" smtClean="0"/>
              <a:t>‹#›</a:t>
            </a:fld>
            <a:endParaRPr lang="en-US"/>
          </a:p>
        </p:txBody>
      </p:sp>
      <p:sp>
        <p:nvSpPr>
          <p:cNvPr id="12" name="Text Placeholder 11">
            <a:extLst>
              <a:ext uri="{FF2B5EF4-FFF2-40B4-BE49-F238E27FC236}">
                <a16:creationId xmlns:a16="http://schemas.microsoft.com/office/drawing/2014/main" id="{3903CC44-4840-7B43-9C98-546D840EA91D}"/>
              </a:ext>
            </a:extLst>
          </p:cNvPr>
          <p:cNvSpPr>
            <a:spLocks noGrp="1"/>
          </p:cNvSpPr>
          <p:nvPr>
            <p:ph type="body" sz="quarter" idx="12" hasCustomPrompt="1"/>
          </p:nvPr>
        </p:nvSpPr>
        <p:spPr>
          <a:xfrm>
            <a:off x="457200" y="1554480"/>
            <a:ext cx="3566160" cy="4206240"/>
          </a:xfrm>
        </p:spPr>
        <p:txBody>
          <a:bodyPr/>
          <a:lstStyle>
            <a:lvl1pPr>
              <a:defRPr sz="1600" b="0" i="0">
                <a:latin typeface="GD Sherpa Regular" pitchFamily="50" charset="0"/>
              </a:defRPr>
            </a:lvl1pPr>
            <a:lvl2pPr>
              <a:defRPr sz="1400" b="0" i="0">
                <a:latin typeface="GD Sherpa Regular" pitchFamily="50" charset="0"/>
              </a:defRPr>
            </a:lvl2pPr>
          </a:lstStyle>
          <a:p>
            <a:pPr lvl="0"/>
            <a:r>
              <a:rPr lang="en-US" dirty="0"/>
              <a:t>Key points</a:t>
            </a:r>
          </a:p>
          <a:p>
            <a:pPr lvl="1"/>
            <a:r>
              <a:rPr lang="en-US" dirty="0"/>
              <a:t>Supporting sub-text</a:t>
            </a:r>
          </a:p>
          <a:p>
            <a:pPr lvl="1"/>
            <a:r>
              <a:rPr lang="en-US" dirty="0"/>
              <a:t>Supporting sub-text</a:t>
            </a:r>
          </a:p>
          <a:p>
            <a:pPr lvl="1"/>
            <a:endParaRPr lang="en-US" dirty="0"/>
          </a:p>
        </p:txBody>
      </p:sp>
    </p:spTree>
    <p:extLst>
      <p:ext uri="{BB962C8B-B14F-4D97-AF65-F5344CB8AC3E}">
        <p14:creationId xmlns:p14="http://schemas.microsoft.com/office/powerpoint/2010/main" val="754545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Graph or table_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BE6E3C-5666-9B4E-9816-A45C0C1CC83D}"/>
              </a:ext>
            </a:extLst>
          </p:cNvPr>
          <p:cNvSpPr/>
          <p:nvPr/>
        </p:nvSpPr>
        <p:spPr>
          <a:xfrm>
            <a:off x="-2" y="6751"/>
            <a:ext cx="42062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GD Sherpa Regular" pitchFamily="50" charset="0"/>
            </a:endParaRP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solidFill>
                  <a:schemeClr val="tx1"/>
                </a:solidFill>
                <a:latin typeface="GD Sherpa Regular" pitchFamily="50" charset="0"/>
              </a:defRPr>
            </a:lvl1pPr>
          </a:lstStyle>
          <a:p>
            <a:endParaRPr lang="en-US"/>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solidFill>
                  <a:schemeClr val="tx1"/>
                </a:solidFill>
                <a:latin typeface="GD Sherpa Regular" pitchFamily="50" charset="0"/>
              </a:defRPr>
            </a:lvl1pPr>
          </a:lstStyle>
          <a:p>
            <a:fld id="{AF2EE449-B6E6-41F3-8B70-F1D7C89EE380}" type="slidenum">
              <a:rPr lang="en-US" smtClean="0"/>
              <a:t>‹#›</a:t>
            </a:fld>
            <a:endParaRPr lang="en-US"/>
          </a:p>
        </p:txBody>
      </p:sp>
      <p:sp>
        <p:nvSpPr>
          <p:cNvPr id="7" name="Text Placeholder 6">
            <a:extLst>
              <a:ext uri="{FF2B5EF4-FFF2-40B4-BE49-F238E27FC236}">
                <a16:creationId xmlns:a16="http://schemas.microsoft.com/office/drawing/2014/main" id="{0EA39908-C370-F344-9036-4B13E80441CD}"/>
              </a:ext>
            </a:extLst>
          </p:cNvPr>
          <p:cNvSpPr>
            <a:spLocks noGrp="1"/>
          </p:cNvSpPr>
          <p:nvPr>
            <p:ph type="body" sz="quarter" idx="12" hasCustomPrompt="1"/>
          </p:nvPr>
        </p:nvSpPr>
        <p:spPr>
          <a:xfrm>
            <a:off x="457199" y="1828800"/>
            <a:ext cx="3657600" cy="3933825"/>
          </a:xfrm>
        </p:spPr>
        <p:txBody>
          <a:bodyPr/>
          <a:lstStyle>
            <a:lvl1pPr>
              <a:defRPr sz="1600" b="0" i="0">
                <a:latin typeface="GD Sherpa Regular" pitchFamily="50" charset="0"/>
              </a:defRPr>
            </a:lvl1pPr>
            <a:lvl2pPr>
              <a:defRPr sz="1400" b="0" i="0">
                <a:latin typeface="GD Sherpa Regular" pitchFamily="50" charset="0"/>
              </a:defRPr>
            </a:lvl2pPr>
          </a:lstStyle>
          <a:p>
            <a:pPr lvl="0"/>
            <a:r>
              <a:rPr lang="en-US" dirty="0"/>
              <a:t>Key points</a:t>
            </a:r>
          </a:p>
          <a:p>
            <a:pPr lvl="1"/>
            <a:r>
              <a:rPr lang="en-US" dirty="0"/>
              <a:t>Supporting sub-text</a:t>
            </a:r>
          </a:p>
          <a:p>
            <a:pPr lvl="1"/>
            <a:r>
              <a:rPr lang="en-US" dirty="0"/>
              <a:t>Supporting sub-text</a:t>
            </a:r>
          </a:p>
          <a:p>
            <a:pPr lvl="0"/>
            <a:r>
              <a:rPr lang="en-US" dirty="0"/>
              <a:t>Key points</a:t>
            </a:r>
          </a:p>
          <a:p>
            <a:pPr lvl="1"/>
            <a:r>
              <a:rPr lang="en-US" dirty="0"/>
              <a:t>Supporting sub-text</a:t>
            </a:r>
          </a:p>
          <a:p>
            <a:pPr lvl="1"/>
            <a:r>
              <a:rPr lang="en-US" dirty="0"/>
              <a:t>Supporting sub-text</a:t>
            </a:r>
          </a:p>
          <a:p>
            <a:pPr lvl="1"/>
            <a:endParaRPr lang="en-US" dirty="0"/>
          </a:p>
        </p:txBody>
      </p:sp>
      <p:sp>
        <p:nvSpPr>
          <p:cNvPr id="8" name="Title 7">
            <a:extLst>
              <a:ext uri="{FF2B5EF4-FFF2-40B4-BE49-F238E27FC236}">
                <a16:creationId xmlns:a16="http://schemas.microsoft.com/office/drawing/2014/main" id="{C9D09D39-391C-5946-A1F1-899C008F2403}"/>
              </a:ext>
            </a:extLst>
          </p:cNvPr>
          <p:cNvSpPr>
            <a:spLocks noGrp="1"/>
          </p:cNvSpPr>
          <p:nvPr>
            <p:ph type="title" hasCustomPrompt="1"/>
          </p:nvPr>
        </p:nvSpPr>
        <p:spPr>
          <a:xfrm>
            <a:off x="457199" y="365760"/>
            <a:ext cx="3657600" cy="1188720"/>
          </a:xfrm>
        </p:spPr>
        <p:txBody>
          <a:bodyPr/>
          <a:lstStyle>
            <a:lvl1pPr>
              <a:defRPr sz="2600"/>
            </a:lvl1pPr>
          </a:lstStyle>
          <a:p>
            <a:r>
              <a:rPr lang="en-US" dirty="0"/>
              <a:t>Title or Header </a:t>
            </a:r>
          </a:p>
        </p:txBody>
      </p:sp>
    </p:spTree>
    <p:extLst>
      <p:ext uri="{BB962C8B-B14F-4D97-AF65-F5344CB8AC3E}">
        <p14:creationId xmlns:p14="http://schemas.microsoft.com/office/powerpoint/2010/main" val="89239223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Graph or table_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BE6E3C-5666-9B4E-9816-A45C0C1CC83D}"/>
              </a:ext>
            </a:extLst>
          </p:cNvPr>
          <p:cNvSpPr/>
          <p:nvPr/>
        </p:nvSpPr>
        <p:spPr>
          <a:xfrm>
            <a:off x="-12032" y="0"/>
            <a:ext cx="420624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GD Sherpa Regular" pitchFamily="50" charset="0"/>
            </a:endParaRP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solidFill>
                  <a:schemeClr val="bg1"/>
                </a:solidFill>
                <a:latin typeface="GD Sherpa Regular" pitchFamily="50" charset="0"/>
              </a:defRPr>
            </a:lvl1pPr>
          </a:lstStyle>
          <a:p>
            <a:endParaRPr lang="en-US"/>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solidFill>
                  <a:schemeClr val="bg1"/>
                </a:solidFill>
                <a:latin typeface="GD Sherpa Regular" pitchFamily="50" charset="0"/>
              </a:defRPr>
            </a:lvl1pPr>
          </a:lstStyle>
          <a:p>
            <a:fld id="{AF2EE449-B6E6-41F3-8B70-F1D7C89EE380}" type="slidenum">
              <a:rPr lang="en-US" smtClean="0"/>
              <a:t>‹#›</a:t>
            </a:fld>
            <a:endParaRPr lang="en-US"/>
          </a:p>
        </p:txBody>
      </p:sp>
      <p:sp>
        <p:nvSpPr>
          <p:cNvPr id="7" name="Text Placeholder 6">
            <a:extLst>
              <a:ext uri="{FF2B5EF4-FFF2-40B4-BE49-F238E27FC236}">
                <a16:creationId xmlns:a16="http://schemas.microsoft.com/office/drawing/2014/main" id="{0EA39908-C370-F344-9036-4B13E80441CD}"/>
              </a:ext>
            </a:extLst>
          </p:cNvPr>
          <p:cNvSpPr>
            <a:spLocks noGrp="1"/>
          </p:cNvSpPr>
          <p:nvPr>
            <p:ph type="body" sz="quarter" idx="12" hasCustomPrompt="1"/>
          </p:nvPr>
        </p:nvSpPr>
        <p:spPr>
          <a:xfrm>
            <a:off x="457199" y="1830705"/>
            <a:ext cx="3657600" cy="3931920"/>
          </a:xfrm>
        </p:spPr>
        <p:txBody>
          <a:bodyPr/>
          <a:lstStyle>
            <a:lvl1pPr>
              <a:defRPr sz="1600" b="0" i="0">
                <a:solidFill>
                  <a:schemeClr val="bg1"/>
                </a:solidFill>
                <a:latin typeface="GD Sherpa Regular" pitchFamily="50" charset="0"/>
              </a:defRPr>
            </a:lvl1pPr>
            <a:lvl2pPr>
              <a:defRPr sz="1400" b="0" i="0">
                <a:solidFill>
                  <a:schemeClr val="bg1"/>
                </a:solidFill>
                <a:latin typeface="GD Sherpa Regular" pitchFamily="50" charset="0"/>
              </a:defRPr>
            </a:lvl2pPr>
          </a:lstStyle>
          <a:p>
            <a:pPr lvl="0"/>
            <a:r>
              <a:rPr lang="en-US" dirty="0"/>
              <a:t>Key points</a:t>
            </a:r>
          </a:p>
          <a:p>
            <a:pPr lvl="1"/>
            <a:r>
              <a:rPr lang="en-US" dirty="0"/>
              <a:t>Supporting sub-text</a:t>
            </a:r>
          </a:p>
          <a:p>
            <a:pPr lvl="1"/>
            <a:r>
              <a:rPr lang="en-US" dirty="0"/>
              <a:t>Supporting sub-text</a:t>
            </a:r>
          </a:p>
          <a:p>
            <a:pPr lvl="0"/>
            <a:r>
              <a:rPr lang="en-US" dirty="0"/>
              <a:t>Key points</a:t>
            </a:r>
          </a:p>
          <a:p>
            <a:pPr lvl="1"/>
            <a:r>
              <a:rPr lang="en-US" dirty="0"/>
              <a:t>Supporting sub-text</a:t>
            </a:r>
          </a:p>
          <a:p>
            <a:pPr lvl="1"/>
            <a:r>
              <a:rPr lang="en-US" dirty="0"/>
              <a:t>Supporting sub-text</a:t>
            </a:r>
          </a:p>
          <a:p>
            <a:pPr lvl="1"/>
            <a:endParaRPr lang="en-US" dirty="0"/>
          </a:p>
        </p:txBody>
      </p:sp>
      <p:sp>
        <p:nvSpPr>
          <p:cNvPr id="8" name="Title 7">
            <a:extLst>
              <a:ext uri="{FF2B5EF4-FFF2-40B4-BE49-F238E27FC236}">
                <a16:creationId xmlns:a16="http://schemas.microsoft.com/office/drawing/2014/main" id="{C9D09D39-391C-5946-A1F1-899C008F2403}"/>
              </a:ext>
            </a:extLst>
          </p:cNvPr>
          <p:cNvSpPr>
            <a:spLocks noGrp="1"/>
          </p:cNvSpPr>
          <p:nvPr>
            <p:ph type="title" hasCustomPrompt="1"/>
          </p:nvPr>
        </p:nvSpPr>
        <p:spPr>
          <a:xfrm>
            <a:off x="457199" y="365760"/>
            <a:ext cx="3657600" cy="1188720"/>
          </a:xfrm>
        </p:spPr>
        <p:txBody>
          <a:bodyPr/>
          <a:lstStyle>
            <a:lvl1pPr>
              <a:defRPr sz="2600">
                <a:solidFill>
                  <a:schemeClr val="bg1"/>
                </a:solidFill>
              </a:defRPr>
            </a:lvl1pPr>
          </a:lstStyle>
          <a:p>
            <a:r>
              <a:rPr lang="en-US" dirty="0"/>
              <a:t>Title or Header </a:t>
            </a:r>
          </a:p>
        </p:txBody>
      </p:sp>
    </p:spTree>
    <p:extLst>
      <p:ext uri="{BB962C8B-B14F-4D97-AF65-F5344CB8AC3E}">
        <p14:creationId xmlns:p14="http://schemas.microsoft.com/office/powerpoint/2010/main" val="213106248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Graph or table_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BE6E3C-5666-9B4E-9816-A45C0C1CC83D}"/>
              </a:ext>
            </a:extLst>
          </p:cNvPr>
          <p:cNvSpPr/>
          <p:nvPr/>
        </p:nvSpPr>
        <p:spPr>
          <a:xfrm>
            <a:off x="0" y="0"/>
            <a:ext cx="4206240" cy="6858000"/>
          </a:xfrm>
          <a:prstGeom prst="rect">
            <a:avLst/>
          </a:prstGeom>
          <a:solidFill>
            <a:srgbClr val="D6D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dirty="0">
              <a:latin typeface="GD Sherpa Regular" pitchFamily="50" charset="0"/>
            </a:endParaRP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solidFill>
                  <a:schemeClr val="tx1"/>
                </a:solidFill>
                <a:latin typeface="GD Sherpa Regular" pitchFamily="50" charset="0"/>
              </a:defRPr>
            </a:lvl1pPr>
          </a:lstStyle>
          <a:p>
            <a:endParaRPr lang="en-US"/>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solidFill>
                  <a:schemeClr val="tx1"/>
                </a:solidFill>
                <a:latin typeface="GD Sherpa Regular" pitchFamily="50" charset="0"/>
              </a:defRPr>
            </a:lvl1pPr>
          </a:lstStyle>
          <a:p>
            <a:fld id="{AF2EE449-B6E6-41F3-8B70-F1D7C89EE380}" type="slidenum">
              <a:rPr lang="en-US" smtClean="0"/>
              <a:t>‹#›</a:t>
            </a:fld>
            <a:endParaRPr lang="en-US"/>
          </a:p>
        </p:txBody>
      </p:sp>
      <p:sp>
        <p:nvSpPr>
          <p:cNvPr id="7" name="Text Placeholder 6">
            <a:extLst>
              <a:ext uri="{FF2B5EF4-FFF2-40B4-BE49-F238E27FC236}">
                <a16:creationId xmlns:a16="http://schemas.microsoft.com/office/drawing/2014/main" id="{0EA39908-C370-F344-9036-4B13E80441CD}"/>
              </a:ext>
            </a:extLst>
          </p:cNvPr>
          <p:cNvSpPr>
            <a:spLocks noGrp="1"/>
          </p:cNvSpPr>
          <p:nvPr>
            <p:ph type="body" sz="quarter" idx="12" hasCustomPrompt="1"/>
          </p:nvPr>
        </p:nvSpPr>
        <p:spPr>
          <a:xfrm>
            <a:off x="457199" y="1830705"/>
            <a:ext cx="3657600" cy="3931920"/>
          </a:xfrm>
        </p:spPr>
        <p:txBody>
          <a:bodyPr/>
          <a:lstStyle>
            <a:lvl1pPr>
              <a:defRPr sz="1600" b="0" i="0">
                <a:latin typeface="GD Sherpa Regular" pitchFamily="50" charset="0"/>
              </a:defRPr>
            </a:lvl1pPr>
            <a:lvl2pPr>
              <a:defRPr sz="1400" b="0" i="0">
                <a:latin typeface="GD Sherpa Regular" pitchFamily="50" charset="0"/>
              </a:defRPr>
            </a:lvl2pPr>
          </a:lstStyle>
          <a:p>
            <a:pPr lvl="0"/>
            <a:r>
              <a:rPr lang="en-US" dirty="0"/>
              <a:t>Key points</a:t>
            </a:r>
          </a:p>
          <a:p>
            <a:pPr lvl="1"/>
            <a:r>
              <a:rPr lang="en-US" dirty="0"/>
              <a:t>Supporting sub-text</a:t>
            </a:r>
          </a:p>
          <a:p>
            <a:pPr lvl="1"/>
            <a:r>
              <a:rPr lang="en-US" dirty="0"/>
              <a:t>Supporting sub-text</a:t>
            </a:r>
          </a:p>
          <a:p>
            <a:pPr lvl="0"/>
            <a:r>
              <a:rPr lang="en-US" dirty="0"/>
              <a:t>Key points</a:t>
            </a:r>
          </a:p>
          <a:p>
            <a:pPr lvl="1"/>
            <a:r>
              <a:rPr lang="en-US" dirty="0"/>
              <a:t>Supporting sub-text</a:t>
            </a:r>
          </a:p>
          <a:p>
            <a:pPr lvl="1"/>
            <a:r>
              <a:rPr lang="en-US" dirty="0"/>
              <a:t>Supporting sub-text</a:t>
            </a:r>
          </a:p>
          <a:p>
            <a:pPr lvl="1"/>
            <a:endParaRPr lang="en-US" dirty="0"/>
          </a:p>
        </p:txBody>
      </p:sp>
      <p:sp>
        <p:nvSpPr>
          <p:cNvPr id="8" name="Title 7">
            <a:extLst>
              <a:ext uri="{FF2B5EF4-FFF2-40B4-BE49-F238E27FC236}">
                <a16:creationId xmlns:a16="http://schemas.microsoft.com/office/drawing/2014/main" id="{C9D09D39-391C-5946-A1F1-899C008F2403}"/>
              </a:ext>
            </a:extLst>
          </p:cNvPr>
          <p:cNvSpPr>
            <a:spLocks noGrp="1"/>
          </p:cNvSpPr>
          <p:nvPr>
            <p:ph type="title" hasCustomPrompt="1"/>
          </p:nvPr>
        </p:nvSpPr>
        <p:spPr>
          <a:xfrm>
            <a:off x="457199" y="365760"/>
            <a:ext cx="3657600" cy="1188720"/>
          </a:xfrm>
        </p:spPr>
        <p:txBody>
          <a:bodyPr/>
          <a:lstStyle>
            <a:lvl1pPr>
              <a:defRPr sz="2600"/>
            </a:lvl1pPr>
          </a:lstStyle>
          <a:p>
            <a:r>
              <a:rPr lang="en-US" dirty="0"/>
              <a:t>Title or Header </a:t>
            </a:r>
          </a:p>
        </p:txBody>
      </p:sp>
    </p:spTree>
    <p:extLst>
      <p:ext uri="{BB962C8B-B14F-4D97-AF65-F5344CB8AC3E}">
        <p14:creationId xmlns:p14="http://schemas.microsoft.com/office/powerpoint/2010/main" val="138752844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lank-White_Logo">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02C52A-7612-EF4C-BDA0-2D74417789EF}"/>
              </a:ext>
            </a:extLst>
          </p:cNvPr>
          <p:cNvSpPr>
            <a:spLocks noGrp="1"/>
          </p:cNvSpPr>
          <p:nvPr>
            <p:ph type="ftr" sz="quarter" idx="10"/>
          </p:nvPr>
        </p:nvSpPr>
        <p:spPr/>
        <p:txBody>
          <a:bodyPr/>
          <a:lstStyle>
            <a:lvl1pPr>
              <a:defRPr b="0" i="0">
                <a:solidFill>
                  <a:schemeClr val="bg1"/>
                </a:solidFill>
                <a:latin typeface="GD Sherpa Regular" pitchFamily="50" charset="0"/>
              </a:defRPr>
            </a:lvl1pPr>
          </a:lstStyle>
          <a:p>
            <a:endParaRPr lang="en-US"/>
          </a:p>
        </p:txBody>
      </p:sp>
      <p:sp>
        <p:nvSpPr>
          <p:cNvPr id="4" name="Slide Number Placeholder 3">
            <a:extLst>
              <a:ext uri="{FF2B5EF4-FFF2-40B4-BE49-F238E27FC236}">
                <a16:creationId xmlns:a16="http://schemas.microsoft.com/office/drawing/2014/main" id="{93A2BCBB-5699-4341-8D3D-0C96B079EAAB}"/>
              </a:ext>
            </a:extLst>
          </p:cNvPr>
          <p:cNvSpPr>
            <a:spLocks noGrp="1"/>
          </p:cNvSpPr>
          <p:nvPr>
            <p:ph type="sldNum" sz="quarter" idx="11"/>
          </p:nvPr>
        </p:nvSpPr>
        <p:spPr/>
        <p:txBody>
          <a:bodyPr/>
          <a:lstStyle>
            <a:lvl1pPr>
              <a:defRPr b="0" i="0">
                <a:solidFill>
                  <a:schemeClr val="bg1"/>
                </a:solidFill>
                <a:latin typeface="GD Sherpa Regular" pitchFamily="50" charset="0"/>
              </a:defRPr>
            </a:lvl1pPr>
          </a:lstStyle>
          <a:p>
            <a:fld id="{AF2EE449-B6E6-41F3-8B70-F1D7C89EE380}" type="slidenum">
              <a:rPr lang="en-US" smtClean="0"/>
              <a:t>‹#›</a:t>
            </a:fld>
            <a:endParaRPr lang="en-US"/>
          </a:p>
        </p:txBody>
      </p:sp>
      <p:pic>
        <p:nvPicPr>
          <p:cNvPr id="5" name="Graphic 4">
            <a:extLst>
              <a:ext uri="{FF2B5EF4-FFF2-40B4-BE49-F238E27FC236}">
                <a16:creationId xmlns:a16="http://schemas.microsoft.com/office/drawing/2014/main" id="{6B2014EC-A90E-3843-995D-FD0CE900394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749" y="6476748"/>
            <a:ext cx="904875" cy="184981"/>
          </a:xfrm>
          <a:prstGeom prst="rect">
            <a:avLst/>
          </a:prstGeom>
        </p:spPr>
      </p:pic>
    </p:spTree>
    <p:extLst>
      <p:ext uri="{BB962C8B-B14F-4D97-AF65-F5344CB8AC3E}">
        <p14:creationId xmlns:p14="http://schemas.microsoft.com/office/powerpoint/2010/main" val="2831305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Black_Logo">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02C52A-7612-EF4C-BDA0-2D74417789EF}"/>
              </a:ext>
            </a:extLst>
          </p:cNvPr>
          <p:cNvSpPr>
            <a:spLocks noGrp="1"/>
          </p:cNvSpPr>
          <p:nvPr>
            <p:ph type="ftr" sz="quarter" idx="10"/>
          </p:nvPr>
        </p:nvSpPr>
        <p:spPr/>
        <p:txBody>
          <a:bodyPr/>
          <a:lstStyle>
            <a:lvl1pPr>
              <a:defRPr b="0" i="0">
                <a:latin typeface="GD Sherpa Regular" pitchFamily="50" charset="0"/>
              </a:defRPr>
            </a:lvl1pPr>
          </a:lstStyle>
          <a:p>
            <a:endParaRPr lang="en-US"/>
          </a:p>
        </p:txBody>
      </p:sp>
      <p:sp>
        <p:nvSpPr>
          <p:cNvPr id="4" name="Slide Number Placeholder 3">
            <a:extLst>
              <a:ext uri="{FF2B5EF4-FFF2-40B4-BE49-F238E27FC236}">
                <a16:creationId xmlns:a16="http://schemas.microsoft.com/office/drawing/2014/main" id="{93A2BCBB-5699-4341-8D3D-0C96B079EAAB}"/>
              </a:ext>
            </a:extLst>
          </p:cNvPr>
          <p:cNvSpPr>
            <a:spLocks noGrp="1"/>
          </p:cNvSpPr>
          <p:nvPr>
            <p:ph type="sldNum" sz="quarter" idx="11"/>
          </p:nvPr>
        </p:nvSpPr>
        <p:spPr/>
        <p:txBody>
          <a:bodyPr/>
          <a:lstStyle>
            <a:lvl1pPr>
              <a:defRPr b="0" i="0">
                <a:latin typeface="GD Sherpa Regular" pitchFamily="50" charset="0"/>
              </a:defRPr>
            </a:lvl1pPr>
          </a:lstStyle>
          <a:p>
            <a:fld id="{AF2EE449-B6E6-41F3-8B70-F1D7C89EE380}" type="slidenum">
              <a:rPr lang="en-US" smtClean="0"/>
              <a:t>‹#›</a:t>
            </a:fld>
            <a:endParaRPr lang="en-US"/>
          </a:p>
        </p:txBody>
      </p:sp>
    </p:spTree>
    <p:extLst>
      <p:ext uri="{BB962C8B-B14F-4D97-AF65-F5344CB8AC3E}">
        <p14:creationId xmlns:p14="http://schemas.microsoft.com/office/powerpoint/2010/main" val="1767054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Image_1-up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198" y="365760"/>
            <a:ext cx="4023360" cy="1188720"/>
          </a:xfrm>
        </p:spPr>
        <p:txBody>
          <a:bodyPr anchor="t" anchorCtr="0"/>
          <a:lstStyle>
            <a:lvl1pPr algn="l">
              <a:defRPr sz="2600"/>
            </a:lvl1pPr>
          </a:lstStyle>
          <a:p>
            <a:r>
              <a:rPr lang="en-US" dirty="0"/>
              <a:t>Title or Header</a:t>
            </a:r>
          </a:p>
        </p:txBody>
      </p:sp>
      <p:sp>
        <p:nvSpPr>
          <p:cNvPr id="7" name="Picture Placeholder 5">
            <a:extLst>
              <a:ext uri="{FF2B5EF4-FFF2-40B4-BE49-F238E27FC236}">
                <a16:creationId xmlns:a16="http://schemas.microsoft.com/office/drawing/2014/main" id="{FDC72D5E-4B0A-3D4A-8154-6A4BE171D365}"/>
              </a:ext>
            </a:extLst>
          </p:cNvPr>
          <p:cNvSpPr>
            <a:spLocks noGrp="1"/>
          </p:cNvSpPr>
          <p:nvPr>
            <p:ph type="pic" sz="quarter" idx="17" hasCustomPrompt="1"/>
          </p:nvPr>
        </p:nvSpPr>
        <p:spPr>
          <a:xfrm>
            <a:off x="4876800" y="0"/>
            <a:ext cx="7315200" cy="6172199"/>
          </a:xfrm>
          <a:prstGeom prst="rect">
            <a:avLst/>
          </a:prstGeom>
          <a:pattFill prst="solidDmnd">
            <a:fgClr>
              <a:schemeClr val="bg1">
                <a:lumMod val="85000"/>
              </a:schemeClr>
            </a:fgClr>
            <a:bgClr>
              <a:schemeClr val="bg1"/>
            </a:bgClr>
          </a:pattFill>
          <a:ln w="25400">
            <a:noFill/>
          </a:ln>
        </p:spPr>
        <p:txBody>
          <a:bodyPr lIns="182880"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sz="1600">
                <a:solidFill>
                  <a:schemeClr val="tx1">
                    <a:alpha val="0"/>
                  </a:schemeClr>
                </a:solidFill>
              </a:defRPr>
            </a:lvl1pPr>
            <a:lvl2pPr>
              <a:defRPr sz="2200"/>
            </a:lvl2pPr>
            <a:lvl3pPr>
              <a:defRPr sz="1400"/>
            </a:lvl3pPr>
            <a:lvl4pPr marL="804863"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2600" b="0" i="0">
                <a:latin typeface="GD Sherpa" pitchFamily="2" charset="0"/>
              </a:defRPr>
            </a:lvl4pPr>
            <a:lvl5pPr>
              <a:defRPr sz="1400"/>
            </a:lvl5pPr>
          </a:lstStyle>
          <a:p>
            <a:pPr marL="804863" marR="0" lvl="3"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000" b="0" i="0" u="none" strike="noStrike" kern="1200" cap="none" spc="0" normalizeH="0" baseline="0" noProof="0" dirty="0">
                <a:ln>
                  <a:noFill/>
                </a:ln>
                <a:solidFill>
                  <a:srgbClr val="111111"/>
                </a:solidFill>
                <a:effectLst/>
                <a:uLnTx/>
                <a:uFillTx/>
                <a:latin typeface="+mn-lt"/>
                <a:ea typeface="+mn-ea"/>
                <a:cs typeface="+mn-cs"/>
              </a:rPr>
              <a:t>Click icon to add picture or drag onto slide</a:t>
            </a:r>
          </a:p>
        </p:txBody>
      </p:sp>
      <p:sp>
        <p:nvSpPr>
          <p:cNvPr id="9" name="Text Placeholder 11">
            <a:extLst>
              <a:ext uri="{FF2B5EF4-FFF2-40B4-BE49-F238E27FC236}">
                <a16:creationId xmlns:a16="http://schemas.microsoft.com/office/drawing/2014/main" id="{15BB52BC-44CF-464E-8C87-07F1559E17FB}"/>
              </a:ext>
            </a:extLst>
          </p:cNvPr>
          <p:cNvSpPr>
            <a:spLocks noGrp="1"/>
          </p:cNvSpPr>
          <p:nvPr>
            <p:ph type="body" sz="quarter" idx="18" hasCustomPrompt="1"/>
          </p:nvPr>
        </p:nvSpPr>
        <p:spPr>
          <a:xfrm>
            <a:off x="457198" y="1830406"/>
            <a:ext cx="4023360" cy="3932219"/>
          </a:xfrm>
        </p:spPr>
        <p:txBody>
          <a:bodyPr/>
          <a:lstStyle>
            <a:lvl1pPr>
              <a:defRPr sz="1600" b="0" i="0">
                <a:latin typeface="GD Sherpa Regular" pitchFamily="50" charset="0"/>
              </a:defRPr>
            </a:lvl1pPr>
            <a:lvl2pPr>
              <a:defRPr sz="1400" b="0" i="0">
                <a:latin typeface="GD Sherpa Regular" pitchFamily="50" charset="0"/>
              </a:defRPr>
            </a:lvl2pPr>
          </a:lstStyle>
          <a:p>
            <a:pPr lvl="0"/>
            <a:r>
              <a:rPr lang="en-US" dirty="0"/>
              <a:t>Key points</a:t>
            </a:r>
          </a:p>
          <a:p>
            <a:pPr lvl="1"/>
            <a:r>
              <a:rPr lang="en-US" dirty="0"/>
              <a:t>Supporting sub-text</a:t>
            </a:r>
          </a:p>
          <a:p>
            <a:pPr lvl="1"/>
            <a:r>
              <a:rPr lang="en-US" dirty="0"/>
              <a:t>Supporting sub-text</a:t>
            </a:r>
          </a:p>
          <a:p>
            <a:pPr lvl="0"/>
            <a:r>
              <a:rPr lang="en-US" dirty="0"/>
              <a:t>Key points</a:t>
            </a:r>
          </a:p>
          <a:p>
            <a:pPr lvl="1"/>
            <a:r>
              <a:rPr lang="en-US" dirty="0"/>
              <a:t>Supporting sub-text</a:t>
            </a:r>
          </a:p>
          <a:p>
            <a:pPr lvl="1"/>
            <a:r>
              <a:rPr lang="en-US" dirty="0"/>
              <a:t>Supporting sub-text</a:t>
            </a:r>
          </a:p>
          <a:p>
            <a:pPr lvl="1"/>
            <a:endParaRPr lang="en-US" dirty="0"/>
          </a:p>
        </p:txBody>
      </p:sp>
      <p:sp>
        <p:nvSpPr>
          <p:cNvPr id="8" name="Footer Placeholder 4">
            <a:extLst>
              <a:ext uri="{FF2B5EF4-FFF2-40B4-BE49-F238E27FC236}">
                <a16:creationId xmlns:a16="http://schemas.microsoft.com/office/drawing/2014/main" id="{07EB76BB-50D8-D04A-B862-482DDB664075}"/>
              </a:ext>
            </a:extLst>
          </p:cNvPr>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tx1"/>
                </a:solidFill>
                <a:latin typeface="GD Sherpa Regular" pitchFamily="50" charset="0"/>
              </a:defRPr>
            </a:lvl1pPr>
          </a:lstStyle>
          <a:p>
            <a:endParaRPr lang="en-US"/>
          </a:p>
        </p:txBody>
      </p:sp>
      <p:sp>
        <p:nvSpPr>
          <p:cNvPr id="10" name="Slide Number Placeholder 5">
            <a:extLst>
              <a:ext uri="{FF2B5EF4-FFF2-40B4-BE49-F238E27FC236}">
                <a16:creationId xmlns:a16="http://schemas.microsoft.com/office/drawing/2014/main" id="{BA25C647-BD7E-2D48-8858-07AC77D469FB}"/>
              </a:ext>
            </a:extLst>
          </p:cNvPr>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tx1"/>
                </a:solidFill>
                <a:latin typeface="GD Sherpa Regular" pitchFamily="50" charset="0"/>
                <a:ea typeface="GD Sherpa Regular" pitchFamily="50" charset="0"/>
                <a:cs typeface="GD Boing Black" panose="02000603030000020004" pitchFamily="2" charset="77"/>
              </a:defRPr>
            </a:lvl1pPr>
          </a:lstStyle>
          <a:p>
            <a:fld id="{AF2EE449-B6E6-41F3-8B70-F1D7C89EE380}" type="slidenum">
              <a:rPr lang="en-US" smtClean="0"/>
              <a:t>‹#›</a:t>
            </a:fld>
            <a:endParaRPr lang="en-US"/>
          </a:p>
        </p:txBody>
      </p:sp>
    </p:spTree>
    <p:extLst>
      <p:ext uri="{BB962C8B-B14F-4D97-AF65-F5344CB8AC3E}">
        <p14:creationId xmlns:p14="http://schemas.microsoft.com/office/powerpoint/2010/main" val="38433046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Image_1-up_Left">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DC72D5E-4B0A-3D4A-8154-6A4BE171D365}"/>
              </a:ext>
            </a:extLst>
          </p:cNvPr>
          <p:cNvSpPr>
            <a:spLocks noGrp="1"/>
          </p:cNvSpPr>
          <p:nvPr>
            <p:ph type="pic" sz="quarter" idx="17" hasCustomPrompt="1"/>
          </p:nvPr>
        </p:nvSpPr>
        <p:spPr>
          <a:xfrm>
            <a:off x="0" y="0"/>
            <a:ext cx="7315200" cy="6172200"/>
          </a:xfrm>
          <a:prstGeom prst="rect">
            <a:avLst/>
          </a:prstGeom>
          <a:pattFill prst="solidDmnd">
            <a:fgClr>
              <a:schemeClr val="bg1">
                <a:lumMod val="85000"/>
              </a:schemeClr>
            </a:fgClr>
            <a:bgClr>
              <a:schemeClr val="bg1"/>
            </a:bgClr>
          </a:pattFill>
          <a:ln w="25400">
            <a:noFill/>
          </a:ln>
        </p:spPr>
        <p:txBody>
          <a:bodyPr lIns="182880"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sz="1600">
                <a:solidFill>
                  <a:schemeClr val="tx1">
                    <a:alpha val="0"/>
                  </a:schemeClr>
                </a:solidFill>
              </a:defRPr>
            </a:lvl1pPr>
            <a:lvl2pPr>
              <a:defRPr sz="2200"/>
            </a:lvl2pPr>
            <a:lvl3pPr>
              <a:defRPr sz="1400"/>
            </a:lvl3pPr>
            <a:lvl4pPr marL="804863"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2600" b="0" i="0">
                <a:latin typeface="GD Sherpa" pitchFamily="2" charset="0"/>
              </a:defRPr>
            </a:lvl4pPr>
            <a:lvl5pPr>
              <a:defRPr sz="1400"/>
            </a:lvl5pPr>
          </a:lstStyle>
          <a:p>
            <a:pPr marL="804863" marR="0" lvl="3"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000" b="0" i="0" u="none" strike="noStrike" kern="1200" cap="none" spc="0" normalizeH="0" baseline="0" noProof="0" dirty="0">
                <a:ln>
                  <a:noFill/>
                </a:ln>
                <a:solidFill>
                  <a:srgbClr val="111111"/>
                </a:solidFill>
                <a:effectLst/>
                <a:uLnTx/>
                <a:uFillTx/>
                <a:latin typeface="+mn-lt"/>
                <a:ea typeface="+mn-ea"/>
                <a:cs typeface="+mn-cs"/>
              </a:rPr>
              <a:t>Click icon to add picture or drag onto slide</a:t>
            </a:r>
          </a:p>
        </p:txBody>
      </p:sp>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7711440" y="357505"/>
            <a:ext cx="4023360" cy="1188720"/>
          </a:xfrm>
        </p:spPr>
        <p:txBody>
          <a:bodyPr anchor="t" anchorCtr="0"/>
          <a:lstStyle>
            <a:lvl1pPr>
              <a:defRPr sz="2600"/>
            </a:lvl1pPr>
          </a:lstStyle>
          <a:p>
            <a:r>
              <a:rPr lang="en-US" dirty="0"/>
              <a:t>Title or Header</a:t>
            </a: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latin typeface="GD Sherpa Regular" pitchFamily="50" charset="0"/>
              </a:defRPr>
            </a:lvl1pPr>
          </a:lstStyle>
          <a:p>
            <a:endParaRPr lang="en-US"/>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latin typeface="GD Sherpa Regular" pitchFamily="50" charset="0"/>
              </a:defRPr>
            </a:lvl1pPr>
          </a:lstStyle>
          <a:p>
            <a:fld id="{AF2EE449-B6E6-41F3-8B70-F1D7C89EE380}" type="slidenum">
              <a:rPr lang="en-US" smtClean="0"/>
              <a:t>‹#›</a:t>
            </a:fld>
            <a:endParaRPr lang="en-US"/>
          </a:p>
        </p:txBody>
      </p:sp>
      <p:sp>
        <p:nvSpPr>
          <p:cNvPr id="9" name="Text Placeholder 11">
            <a:extLst>
              <a:ext uri="{FF2B5EF4-FFF2-40B4-BE49-F238E27FC236}">
                <a16:creationId xmlns:a16="http://schemas.microsoft.com/office/drawing/2014/main" id="{610A2085-3EE2-3440-824D-E282CB6CD2AE}"/>
              </a:ext>
            </a:extLst>
          </p:cNvPr>
          <p:cNvSpPr>
            <a:spLocks noGrp="1"/>
          </p:cNvSpPr>
          <p:nvPr>
            <p:ph type="body" sz="quarter" idx="18" hasCustomPrompt="1"/>
          </p:nvPr>
        </p:nvSpPr>
        <p:spPr>
          <a:xfrm>
            <a:off x="7711440" y="1828800"/>
            <a:ext cx="4023360" cy="3933825"/>
          </a:xfrm>
        </p:spPr>
        <p:txBody>
          <a:bodyPr/>
          <a:lstStyle>
            <a:lvl1pPr>
              <a:defRPr sz="1600" b="0" i="0">
                <a:latin typeface="GD Sherpa Regular" pitchFamily="50" charset="0"/>
              </a:defRPr>
            </a:lvl1pPr>
            <a:lvl2pPr>
              <a:defRPr sz="1400" b="0" i="0">
                <a:latin typeface="GD Sherpa Regular" pitchFamily="50" charset="0"/>
              </a:defRPr>
            </a:lvl2pPr>
          </a:lstStyle>
          <a:p>
            <a:pPr lvl="0"/>
            <a:r>
              <a:rPr lang="en-US" dirty="0"/>
              <a:t>Key points</a:t>
            </a:r>
          </a:p>
          <a:p>
            <a:pPr lvl="1"/>
            <a:r>
              <a:rPr lang="en-US" dirty="0"/>
              <a:t>Supporting sub-text</a:t>
            </a:r>
          </a:p>
          <a:p>
            <a:pPr lvl="1"/>
            <a:r>
              <a:rPr lang="en-US" dirty="0"/>
              <a:t>Supporting sub-text</a:t>
            </a:r>
          </a:p>
          <a:p>
            <a:pPr lvl="0"/>
            <a:r>
              <a:rPr lang="en-US" dirty="0"/>
              <a:t>Key points</a:t>
            </a:r>
          </a:p>
          <a:p>
            <a:pPr lvl="1"/>
            <a:r>
              <a:rPr lang="en-US" dirty="0"/>
              <a:t>Supporting sub-text</a:t>
            </a:r>
          </a:p>
          <a:p>
            <a:pPr lvl="1"/>
            <a:r>
              <a:rPr lang="en-US" dirty="0"/>
              <a:t>Supporting sub-text</a:t>
            </a:r>
          </a:p>
          <a:p>
            <a:pPr lvl="1"/>
            <a:endParaRPr lang="en-US" dirty="0"/>
          </a:p>
        </p:txBody>
      </p:sp>
    </p:spTree>
    <p:extLst>
      <p:ext uri="{BB962C8B-B14F-4D97-AF65-F5344CB8AC3E}">
        <p14:creationId xmlns:p14="http://schemas.microsoft.com/office/powerpoint/2010/main" val="365473995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Open Title-Gray">
    <p:bg>
      <p:bgPr>
        <a:solidFill>
          <a:srgbClr val="D6D6D6"/>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2230A4-9CDA-3644-AE12-EB6743D55B14}"/>
              </a:ext>
            </a:extLst>
          </p:cNvPr>
          <p:cNvSpPr/>
          <p:nvPr/>
        </p:nvSpPr>
        <p:spPr>
          <a:xfrm flipH="1">
            <a:off x="0" y="0"/>
            <a:ext cx="534278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GD Sherpa Regular" pitchFamily="50" charset="0"/>
            </a:endParaRPr>
          </a:p>
        </p:txBody>
      </p:sp>
      <p:sp>
        <p:nvSpPr>
          <p:cNvPr id="2" name="Title 1">
            <a:extLst>
              <a:ext uri="{FF2B5EF4-FFF2-40B4-BE49-F238E27FC236}">
                <a16:creationId xmlns:a16="http://schemas.microsoft.com/office/drawing/2014/main" id="{531A678C-9731-2C4F-B71C-E720983DE676}"/>
              </a:ext>
            </a:extLst>
          </p:cNvPr>
          <p:cNvSpPr>
            <a:spLocks noGrp="1"/>
          </p:cNvSpPr>
          <p:nvPr>
            <p:ph type="title" hasCustomPrompt="1"/>
          </p:nvPr>
        </p:nvSpPr>
        <p:spPr>
          <a:xfrm>
            <a:off x="457200" y="1600200"/>
            <a:ext cx="4114800" cy="2286000"/>
          </a:xfrm>
        </p:spPr>
        <p:txBody>
          <a:bodyPr anchor="b" anchorCtr="0"/>
          <a:lstStyle>
            <a:lvl1pPr>
              <a:defRPr sz="4000"/>
            </a:lvl1pPr>
          </a:lstStyle>
          <a:p>
            <a:r>
              <a:rPr lang="en-US" dirty="0"/>
              <a:t>Presentation Title</a:t>
            </a:r>
          </a:p>
        </p:txBody>
      </p:sp>
      <p:sp>
        <p:nvSpPr>
          <p:cNvPr id="9" name="Text Placeholder 7">
            <a:extLst>
              <a:ext uri="{FF2B5EF4-FFF2-40B4-BE49-F238E27FC236}">
                <a16:creationId xmlns:a16="http://schemas.microsoft.com/office/drawing/2014/main" id="{4E689F9B-CFF1-DF46-95E1-9E86AC707A35}"/>
              </a:ext>
            </a:extLst>
          </p:cNvPr>
          <p:cNvSpPr>
            <a:spLocks noGrp="1"/>
          </p:cNvSpPr>
          <p:nvPr>
            <p:ph type="body" sz="quarter" idx="14" hasCustomPrompt="1"/>
          </p:nvPr>
        </p:nvSpPr>
        <p:spPr>
          <a:xfrm>
            <a:off x="457200" y="5060798"/>
            <a:ext cx="4114800" cy="404813"/>
          </a:xfrm>
          <a:prstGeom prst="rect">
            <a:avLst/>
          </a:prstGeom>
        </p:spPr>
        <p:txBody>
          <a:bodyPr anchor="ctr"/>
          <a:lstStyle>
            <a:lvl1pPr>
              <a:lnSpc>
                <a:spcPct val="100000"/>
              </a:lnSpc>
              <a:spcBef>
                <a:spcPts val="0"/>
              </a:spcBef>
              <a:defRPr sz="1400" b="0" i="0">
                <a:solidFill>
                  <a:schemeClr val="tx1"/>
                </a:solidFill>
                <a:latin typeface="GD Sherpa Regular"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a:t>
            </a:r>
          </a:p>
        </p:txBody>
      </p:sp>
      <p:sp>
        <p:nvSpPr>
          <p:cNvPr id="10" name="Subtitle 2">
            <a:extLst>
              <a:ext uri="{FF2B5EF4-FFF2-40B4-BE49-F238E27FC236}">
                <a16:creationId xmlns:a16="http://schemas.microsoft.com/office/drawing/2014/main" id="{24F6E2F4-AF61-8242-88F9-A79BA69B6D1E}"/>
              </a:ext>
            </a:extLst>
          </p:cNvPr>
          <p:cNvSpPr>
            <a:spLocks noGrp="1"/>
          </p:cNvSpPr>
          <p:nvPr>
            <p:ph type="subTitle" idx="1" hasCustomPrompt="1"/>
          </p:nvPr>
        </p:nvSpPr>
        <p:spPr>
          <a:xfrm>
            <a:off x="457200" y="4116051"/>
            <a:ext cx="4114800" cy="789587"/>
          </a:xfrm>
          <a:prstGeom prst="rect">
            <a:avLst/>
          </a:prstGeom>
        </p:spPr>
        <p:txBody>
          <a:bodyPr anchor="t" anchorCtr="0">
            <a:noAutofit/>
          </a:bodyPr>
          <a:lstStyle>
            <a:lvl1pPr marL="0" indent="0" algn="l">
              <a:lnSpc>
                <a:spcPct val="100000"/>
              </a:lnSpc>
              <a:spcBef>
                <a:spcPts val="0"/>
              </a:spcBef>
              <a:buNone/>
              <a:defRPr sz="2400" b="0" i="0" baseline="0">
                <a:solidFill>
                  <a:schemeClr val="tx1"/>
                </a:solidFill>
                <a:latin typeface="GD Sherpa Regular"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Presenter(s)</a:t>
            </a:r>
          </a:p>
        </p:txBody>
      </p:sp>
      <p:sp>
        <p:nvSpPr>
          <p:cNvPr id="3" name="Footer Placeholder 2">
            <a:extLst>
              <a:ext uri="{FF2B5EF4-FFF2-40B4-BE49-F238E27FC236}">
                <a16:creationId xmlns:a16="http://schemas.microsoft.com/office/drawing/2014/main" id="{B72B1629-4C29-D94D-96A8-B31903E4DF33}"/>
              </a:ext>
            </a:extLst>
          </p:cNvPr>
          <p:cNvSpPr>
            <a:spLocks noGrp="1"/>
          </p:cNvSpPr>
          <p:nvPr>
            <p:ph type="ftr" sz="quarter" idx="10"/>
          </p:nvPr>
        </p:nvSpPr>
        <p:spPr>
          <a:xfrm>
            <a:off x="457200" y="6515378"/>
            <a:ext cx="2011680" cy="109728"/>
          </a:xfrm>
        </p:spPr>
        <p:txBody>
          <a:bodyPr/>
          <a:lstStyle>
            <a:lvl1pPr algn="l">
              <a:defRPr sz="500" b="0" i="0">
                <a:latin typeface="GD Sherpa Regular" pitchFamily="50" charset="0"/>
              </a:defRPr>
            </a:lvl1pPr>
          </a:lstStyle>
          <a:p>
            <a:endParaRPr lang="en-US"/>
          </a:p>
        </p:txBody>
      </p:sp>
      <p:sp>
        <p:nvSpPr>
          <p:cNvPr id="13" name="Picture Placeholder 13">
            <a:extLst>
              <a:ext uri="{FF2B5EF4-FFF2-40B4-BE49-F238E27FC236}">
                <a16:creationId xmlns:a16="http://schemas.microsoft.com/office/drawing/2014/main" id="{4F8E389D-ACF5-D348-91D8-9A557E34AE2C}"/>
              </a:ext>
            </a:extLst>
          </p:cNvPr>
          <p:cNvSpPr>
            <a:spLocks noGrp="1"/>
          </p:cNvSpPr>
          <p:nvPr>
            <p:ph type="pic" sz="quarter" idx="12" hasCustomPrompt="1"/>
          </p:nvPr>
        </p:nvSpPr>
        <p:spPr>
          <a:xfrm>
            <a:off x="6248400" y="914401"/>
            <a:ext cx="5029200" cy="5020624"/>
          </a:xfrm>
          <a:prstGeom prst="rect">
            <a:avLst/>
          </a:prstGeom>
          <a:pattFill prst="solidDmnd">
            <a:fgClr>
              <a:schemeClr val="bg1">
                <a:lumMod val="85000"/>
              </a:schemeClr>
            </a:fgClr>
            <a:bgClr>
              <a:schemeClr val="bg1"/>
            </a:bgClr>
          </a:pattFill>
        </p:spPr>
        <p:txBody>
          <a:bodyPr anchor="ctr"/>
          <a:lstStyle>
            <a:lvl1pPr algn="ctr">
              <a:defRPr sz="1800" b="0" i="0">
                <a:latin typeface="GD Sherpa Regular" pitchFamily="50" charset="0"/>
              </a:defRPr>
            </a:lvl1pPr>
          </a:lstStyle>
          <a:p>
            <a:r>
              <a:rPr lang="en-US" dirty="0"/>
              <a:t>Click icon to add picture or drag onto slide</a:t>
            </a:r>
          </a:p>
        </p:txBody>
      </p:sp>
      <p:pic>
        <p:nvPicPr>
          <p:cNvPr id="15" name="Graphic 14">
            <a:extLst>
              <a:ext uri="{FF2B5EF4-FFF2-40B4-BE49-F238E27FC236}">
                <a16:creationId xmlns:a16="http://schemas.microsoft.com/office/drawing/2014/main" id="{3A912394-6F88-C945-9D42-2A0FDC96BCB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1005752"/>
            <a:ext cx="1805233" cy="369038"/>
          </a:xfrm>
          <a:prstGeom prst="rect">
            <a:avLst/>
          </a:prstGeom>
        </p:spPr>
      </p:pic>
    </p:spTree>
    <p:extLst>
      <p:ext uri="{BB962C8B-B14F-4D97-AF65-F5344CB8AC3E}">
        <p14:creationId xmlns:p14="http://schemas.microsoft.com/office/powerpoint/2010/main" val="1717499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Image_2-up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198" y="365760"/>
            <a:ext cx="4023360" cy="1188720"/>
          </a:xfrm>
        </p:spPr>
        <p:txBody>
          <a:bodyPr anchor="t" anchorCtr="0"/>
          <a:lstStyle>
            <a:lvl1pPr>
              <a:defRPr sz="2600"/>
            </a:lvl1pPr>
          </a:lstStyle>
          <a:p>
            <a:r>
              <a:rPr lang="en-US" dirty="0"/>
              <a:t>Title or Header</a:t>
            </a:r>
          </a:p>
        </p:txBody>
      </p:sp>
      <p:sp>
        <p:nvSpPr>
          <p:cNvPr id="7" name="Picture Placeholder 5">
            <a:extLst>
              <a:ext uri="{FF2B5EF4-FFF2-40B4-BE49-F238E27FC236}">
                <a16:creationId xmlns:a16="http://schemas.microsoft.com/office/drawing/2014/main" id="{FDC72D5E-4B0A-3D4A-8154-6A4BE171D365}"/>
              </a:ext>
            </a:extLst>
          </p:cNvPr>
          <p:cNvSpPr>
            <a:spLocks noGrp="1"/>
          </p:cNvSpPr>
          <p:nvPr>
            <p:ph type="pic" sz="quarter" idx="17" hasCustomPrompt="1"/>
          </p:nvPr>
        </p:nvSpPr>
        <p:spPr>
          <a:xfrm>
            <a:off x="4876802" y="-1"/>
            <a:ext cx="7315200" cy="3017520"/>
          </a:xfrm>
          <a:prstGeom prst="rect">
            <a:avLst/>
          </a:prstGeom>
          <a:pattFill prst="solidDmnd">
            <a:fgClr>
              <a:schemeClr val="bg1">
                <a:lumMod val="85000"/>
              </a:schemeClr>
            </a:fgClr>
            <a:bgClr>
              <a:schemeClr val="bg1"/>
            </a:bgClr>
          </a:pattFill>
          <a:ln w="25400">
            <a:noFill/>
          </a:ln>
        </p:spPr>
        <p:txBody>
          <a:bodyPr lIns="182880"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sz="1600">
                <a:solidFill>
                  <a:schemeClr val="tx1">
                    <a:alpha val="0"/>
                  </a:schemeClr>
                </a:solidFill>
              </a:defRPr>
            </a:lvl1pPr>
            <a:lvl2pPr>
              <a:defRPr sz="2200"/>
            </a:lvl2pPr>
            <a:lvl3pPr>
              <a:defRPr sz="1400"/>
            </a:lvl3pPr>
            <a:lvl4pPr marL="804863"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2600" b="0" i="0">
                <a:latin typeface="GD Sherpa" pitchFamily="2" charset="0"/>
              </a:defRPr>
            </a:lvl4pPr>
            <a:lvl5pPr>
              <a:defRPr sz="1400"/>
            </a:lvl5pPr>
          </a:lstStyle>
          <a:p>
            <a:pPr marL="804863" marR="0" lvl="3"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000" b="0" i="0" u="none" strike="noStrike" kern="1200" cap="none" spc="0" normalizeH="0" baseline="0" noProof="0" dirty="0">
                <a:ln>
                  <a:noFill/>
                </a:ln>
                <a:solidFill>
                  <a:srgbClr val="111111"/>
                </a:solidFill>
                <a:effectLst/>
                <a:uLnTx/>
                <a:uFillTx/>
                <a:latin typeface="+mn-lt"/>
                <a:ea typeface="+mn-ea"/>
                <a:cs typeface="+mn-cs"/>
              </a:rPr>
              <a:t>Click icon to add picture or drag onto slide</a:t>
            </a:r>
          </a:p>
        </p:txBody>
      </p:sp>
      <p:sp>
        <p:nvSpPr>
          <p:cNvPr id="8" name="Picture Placeholder 5">
            <a:extLst>
              <a:ext uri="{FF2B5EF4-FFF2-40B4-BE49-F238E27FC236}">
                <a16:creationId xmlns:a16="http://schemas.microsoft.com/office/drawing/2014/main" id="{C76D84B7-4E58-1B49-B805-95D40ECD9F33}"/>
              </a:ext>
            </a:extLst>
          </p:cNvPr>
          <p:cNvSpPr>
            <a:spLocks noGrp="1"/>
          </p:cNvSpPr>
          <p:nvPr>
            <p:ph type="pic" sz="quarter" idx="19" hasCustomPrompt="1"/>
          </p:nvPr>
        </p:nvSpPr>
        <p:spPr>
          <a:xfrm>
            <a:off x="4876801" y="3154680"/>
            <a:ext cx="7315199" cy="3017520"/>
          </a:xfrm>
          <a:prstGeom prst="rect">
            <a:avLst/>
          </a:prstGeom>
          <a:pattFill prst="solidDmnd">
            <a:fgClr>
              <a:schemeClr val="bg1">
                <a:lumMod val="85000"/>
              </a:schemeClr>
            </a:fgClr>
            <a:bgClr>
              <a:schemeClr val="bg1"/>
            </a:bgClr>
          </a:pattFill>
          <a:ln w="25400">
            <a:noFill/>
          </a:ln>
        </p:spPr>
        <p:txBody>
          <a:bodyPr lIns="182880"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sz="1600">
                <a:solidFill>
                  <a:schemeClr val="tx1">
                    <a:alpha val="0"/>
                  </a:schemeClr>
                </a:solidFill>
              </a:defRPr>
            </a:lvl1pPr>
            <a:lvl2pPr>
              <a:defRPr sz="2200"/>
            </a:lvl2pPr>
            <a:lvl3pPr>
              <a:defRPr sz="1400"/>
            </a:lvl3pPr>
            <a:lvl4pPr marL="804863"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2600" b="0" i="0">
                <a:latin typeface="GD Sherpa" pitchFamily="2" charset="0"/>
              </a:defRPr>
            </a:lvl4pPr>
            <a:lvl5pPr>
              <a:defRPr sz="1400"/>
            </a:lvl5pPr>
          </a:lstStyle>
          <a:p>
            <a:pPr marL="804863" marR="0" lvl="3"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000" b="0" i="0" u="none" strike="noStrike" kern="1200" cap="none" spc="0" normalizeH="0" baseline="0" noProof="0" dirty="0">
                <a:ln>
                  <a:noFill/>
                </a:ln>
                <a:solidFill>
                  <a:srgbClr val="111111"/>
                </a:solidFill>
                <a:effectLst/>
                <a:uLnTx/>
                <a:uFillTx/>
                <a:latin typeface="+mn-lt"/>
                <a:ea typeface="+mn-ea"/>
                <a:cs typeface="+mn-cs"/>
              </a:rPr>
              <a:t>Click icon to add picture or drag onto slide</a:t>
            </a:r>
          </a:p>
        </p:txBody>
      </p:sp>
      <p:sp>
        <p:nvSpPr>
          <p:cNvPr id="9" name="Text Placeholder 11">
            <a:extLst>
              <a:ext uri="{FF2B5EF4-FFF2-40B4-BE49-F238E27FC236}">
                <a16:creationId xmlns:a16="http://schemas.microsoft.com/office/drawing/2014/main" id="{623DF2C9-0E4C-8440-B8A1-3915BF2C860E}"/>
              </a:ext>
            </a:extLst>
          </p:cNvPr>
          <p:cNvSpPr>
            <a:spLocks noGrp="1"/>
          </p:cNvSpPr>
          <p:nvPr>
            <p:ph type="body" sz="quarter" idx="18" hasCustomPrompt="1"/>
          </p:nvPr>
        </p:nvSpPr>
        <p:spPr>
          <a:xfrm>
            <a:off x="457198" y="1828800"/>
            <a:ext cx="4023360" cy="3933825"/>
          </a:xfrm>
        </p:spPr>
        <p:txBody>
          <a:bodyPr/>
          <a:lstStyle>
            <a:lvl1pPr>
              <a:defRPr sz="1600" b="0" i="0">
                <a:latin typeface="GD Sherpa Regular" pitchFamily="50" charset="0"/>
              </a:defRPr>
            </a:lvl1pPr>
            <a:lvl2pPr>
              <a:defRPr sz="1400" b="0" i="0">
                <a:latin typeface="GD Sherpa Regular" pitchFamily="50" charset="0"/>
              </a:defRPr>
            </a:lvl2pPr>
          </a:lstStyle>
          <a:p>
            <a:pPr lvl="0"/>
            <a:r>
              <a:rPr lang="en-US" dirty="0"/>
              <a:t>Key points</a:t>
            </a:r>
          </a:p>
          <a:p>
            <a:pPr lvl="1"/>
            <a:r>
              <a:rPr lang="en-US" dirty="0"/>
              <a:t>Supporting sub-text</a:t>
            </a:r>
          </a:p>
          <a:p>
            <a:pPr lvl="1"/>
            <a:r>
              <a:rPr lang="en-US" dirty="0"/>
              <a:t>Supporting sub-text</a:t>
            </a:r>
          </a:p>
          <a:p>
            <a:pPr lvl="0"/>
            <a:r>
              <a:rPr lang="en-US" dirty="0"/>
              <a:t>Key points</a:t>
            </a:r>
          </a:p>
          <a:p>
            <a:pPr lvl="1"/>
            <a:r>
              <a:rPr lang="en-US" dirty="0"/>
              <a:t>Supporting sub-text</a:t>
            </a:r>
          </a:p>
          <a:p>
            <a:pPr lvl="1"/>
            <a:r>
              <a:rPr lang="en-US" dirty="0"/>
              <a:t>Supporting sub-text</a:t>
            </a:r>
          </a:p>
          <a:p>
            <a:pPr lvl="1"/>
            <a:endParaRPr lang="en-US" dirty="0"/>
          </a:p>
        </p:txBody>
      </p:sp>
      <p:sp>
        <p:nvSpPr>
          <p:cNvPr id="10" name="Footer Placeholder 4">
            <a:extLst>
              <a:ext uri="{FF2B5EF4-FFF2-40B4-BE49-F238E27FC236}">
                <a16:creationId xmlns:a16="http://schemas.microsoft.com/office/drawing/2014/main" id="{BC4D2B77-E8EA-F048-B865-BAE4347CE937}"/>
              </a:ext>
            </a:extLst>
          </p:cNvPr>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tx1"/>
                </a:solidFill>
                <a:latin typeface="GD Sherpa Regular" pitchFamily="50" charset="0"/>
              </a:defRPr>
            </a:lvl1pPr>
          </a:lstStyle>
          <a:p>
            <a:endParaRPr lang="en-US"/>
          </a:p>
        </p:txBody>
      </p:sp>
      <p:sp>
        <p:nvSpPr>
          <p:cNvPr id="11" name="Slide Number Placeholder 5">
            <a:extLst>
              <a:ext uri="{FF2B5EF4-FFF2-40B4-BE49-F238E27FC236}">
                <a16:creationId xmlns:a16="http://schemas.microsoft.com/office/drawing/2014/main" id="{F71E5868-BE57-7140-A086-352A2C86B02C}"/>
              </a:ext>
            </a:extLst>
          </p:cNvPr>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tx1"/>
                </a:solidFill>
                <a:latin typeface="GD Sherpa Regular" pitchFamily="50" charset="0"/>
                <a:ea typeface="GD Sherpa Regular" pitchFamily="50" charset="0"/>
                <a:cs typeface="GD Boing Black" panose="02000603030000020004" pitchFamily="2" charset="77"/>
              </a:defRPr>
            </a:lvl1pPr>
          </a:lstStyle>
          <a:p>
            <a:fld id="{AF2EE449-B6E6-41F3-8B70-F1D7C89EE380}" type="slidenum">
              <a:rPr lang="en-US" smtClean="0"/>
              <a:t>‹#›</a:t>
            </a:fld>
            <a:endParaRPr lang="en-US"/>
          </a:p>
        </p:txBody>
      </p:sp>
    </p:spTree>
    <p:extLst>
      <p:ext uri="{BB962C8B-B14F-4D97-AF65-F5344CB8AC3E}">
        <p14:creationId xmlns:p14="http://schemas.microsoft.com/office/powerpoint/2010/main" val="155186522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xt-Image_4-up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198" y="365760"/>
            <a:ext cx="4023360" cy="1188720"/>
          </a:xfrm>
        </p:spPr>
        <p:txBody>
          <a:bodyPr anchor="t" anchorCtr="0"/>
          <a:lstStyle>
            <a:lvl1pPr>
              <a:defRPr sz="2600"/>
            </a:lvl1pPr>
          </a:lstStyle>
          <a:p>
            <a:r>
              <a:rPr lang="en-US" dirty="0"/>
              <a:t>Title or Header</a:t>
            </a:r>
          </a:p>
        </p:txBody>
      </p:sp>
      <p:sp>
        <p:nvSpPr>
          <p:cNvPr id="15" name="Picture Placeholder 5">
            <a:extLst>
              <a:ext uri="{FF2B5EF4-FFF2-40B4-BE49-F238E27FC236}">
                <a16:creationId xmlns:a16="http://schemas.microsoft.com/office/drawing/2014/main" id="{3A49E6AF-DA17-594B-B877-23A8A5280C5D}"/>
              </a:ext>
            </a:extLst>
          </p:cNvPr>
          <p:cNvSpPr>
            <a:spLocks noGrp="1"/>
          </p:cNvSpPr>
          <p:nvPr>
            <p:ph type="pic" sz="quarter" idx="13" hasCustomPrompt="1"/>
          </p:nvPr>
        </p:nvSpPr>
        <p:spPr>
          <a:xfrm>
            <a:off x="4876800" y="6534"/>
            <a:ext cx="3607874" cy="301752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Autofit/>
          </a:bodyPr>
          <a:lstStyle>
            <a:lvl4pPr algn="ctr">
              <a:defRPr kumimoji="0" lang="en-US" sz="1800" b="0" i="0" u="none" strike="noStrike" cap="none" spc="0" normalizeH="0" baseline="0" noProof="0">
                <a:ln>
                  <a:noFill/>
                </a:ln>
                <a:solidFill>
                  <a:srgbClr val="111111"/>
                </a:solidFill>
                <a:effectLst/>
                <a:uLnTx/>
                <a:uFillTx/>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16" name="Picture Placeholder 5">
            <a:extLst>
              <a:ext uri="{FF2B5EF4-FFF2-40B4-BE49-F238E27FC236}">
                <a16:creationId xmlns:a16="http://schemas.microsoft.com/office/drawing/2014/main" id="{4F6634D4-1F5A-BA42-8EAE-A510B389F03A}"/>
              </a:ext>
            </a:extLst>
          </p:cNvPr>
          <p:cNvSpPr>
            <a:spLocks noGrp="1"/>
          </p:cNvSpPr>
          <p:nvPr>
            <p:ph type="pic" sz="quarter" idx="16" hasCustomPrompt="1"/>
          </p:nvPr>
        </p:nvSpPr>
        <p:spPr>
          <a:xfrm>
            <a:off x="8625840" y="6534"/>
            <a:ext cx="3566160" cy="301752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Autofit/>
          </a:bodyPr>
          <a:lstStyle>
            <a:lvl4pPr algn="ctr">
              <a:defRPr lang="en-US" b="0" i="0" noProof="0" dirty="0">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17" name="Picture Placeholder 5">
            <a:extLst>
              <a:ext uri="{FF2B5EF4-FFF2-40B4-BE49-F238E27FC236}">
                <a16:creationId xmlns:a16="http://schemas.microsoft.com/office/drawing/2014/main" id="{C86E108B-84F3-564D-B236-8139A3854D4B}"/>
              </a:ext>
            </a:extLst>
          </p:cNvPr>
          <p:cNvSpPr>
            <a:spLocks noGrp="1"/>
          </p:cNvSpPr>
          <p:nvPr>
            <p:ph type="pic" sz="quarter" idx="17" hasCustomPrompt="1"/>
          </p:nvPr>
        </p:nvSpPr>
        <p:spPr>
          <a:xfrm>
            <a:off x="4876800" y="3154680"/>
            <a:ext cx="3242114" cy="301752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Autofit/>
          </a:bodyPr>
          <a:lstStyle>
            <a:lvl4pPr algn="ctr">
              <a:defRPr kumimoji="0" lang="en-US" sz="1800" b="0" i="0" u="none" strike="noStrike" cap="none" spc="0" normalizeH="0" baseline="0" noProof="0" dirty="0">
                <a:ln>
                  <a:noFill/>
                </a:ln>
                <a:solidFill>
                  <a:srgbClr val="111111"/>
                </a:solidFill>
                <a:effectLst/>
                <a:uLnTx/>
                <a:uFillTx/>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or drag onto slide</a:t>
            </a:r>
          </a:p>
        </p:txBody>
      </p:sp>
      <p:sp>
        <p:nvSpPr>
          <p:cNvPr id="18" name="Picture Placeholder 5">
            <a:extLst>
              <a:ext uri="{FF2B5EF4-FFF2-40B4-BE49-F238E27FC236}">
                <a16:creationId xmlns:a16="http://schemas.microsoft.com/office/drawing/2014/main" id="{747CA24D-EB06-B14E-971C-55DBAF937C0A}"/>
              </a:ext>
            </a:extLst>
          </p:cNvPr>
          <p:cNvSpPr>
            <a:spLocks noGrp="1"/>
          </p:cNvSpPr>
          <p:nvPr>
            <p:ph type="pic" sz="quarter" idx="19" hasCustomPrompt="1"/>
          </p:nvPr>
        </p:nvSpPr>
        <p:spPr>
          <a:xfrm>
            <a:off x="8260080" y="3154680"/>
            <a:ext cx="3931920" cy="301752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Autofit/>
          </a:bodyPr>
          <a:lstStyle>
            <a:lvl4pPr algn="ctr">
              <a:defRPr kumimoji="0" lang="en-US" sz="1800" b="0" i="0" u="none" strike="noStrike" cap="none" spc="0" normalizeH="0" baseline="0" noProof="0" dirty="0">
                <a:ln>
                  <a:noFill/>
                </a:ln>
                <a:solidFill>
                  <a:srgbClr val="111111"/>
                </a:solidFill>
                <a:effectLst/>
                <a:uLnTx/>
                <a:uFillTx/>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10" name="Text Placeholder 11">
            <a:extLst>
              <a:ext uri="{FF2B5EF4-FFF2-40B4-BE49-F238E27FC236}">
                <a16:creationId xmlns:a16="http://schemas.microsoft.com/office/drawing/2014/main" id="{D6B1FF0D-465D-114F-8009-29068331A8AC}"/>
              </a:ext>
            </a:extLst>
          </p:cNvPr>
          <p:cNvSpPr>
            <a:spLocks noGrp="1"/>
          </p:cNvSpPr>
          <p:nvPr>
            <p:ph type="body" sz="quarter" idx="18" hasCustomPrompt="1"/>
          </p:nvPr>
        </p:nvSpPr>
        <p:spPr>
          <a:xfrm>
            <a:off x="457198" y="1828800"/>
            <a:ext cx="4023360" cy="3933825"/>
          </a:xfrm>
        </p:spPr>
        <p:txBody>
          <a:bodyPr/>
          <a:lstStyle>
            <a:lvl1pPr>
              <a:defRPr sz="1600" b="0" i="0">
                <a:latin typeface="GD Sherpa Regular" pitchFamily="50" charset="0"/>
              </a:defRPr>
            </a:lvl1pPr>
            <a:lvl2pPr>
              <a:defRPr sz="1400" b="0" i="0">
                <a:latin typeface="GD Sherpa Regular" pitchFamily="50" charset="0"/>
              </a:defRPr>
            </a:lvl2pPr>
          </a:lstStyle>
          <a:p>
            <a:pPr lvl="0"/>
            <a:r>
              <a:rPr lang="en-US" dirty="0"/>
              <a:t>Key points</a:t>
            </a:r>
          </a:p>
          <a:p>
            <a:pPr lvl="1"/>
            <a:r>
              <a:rPr lang="en-US" dirty="0"/>
              <a:t>Supporting sub-text</a:t>
            </a:r>
          </a:p>
          <a:p>
            <a:pPr lvl="1"/>
            <a:r>
              <a:rPr lang="en-US" dirty="0"/>
              <a:t>Supporting sub-text</a:t>
            </a:r>
          </a:p>
          <a:p>
            <a:pPr lvl="0"/>
            <a:r>
              <a:rPr lang="en-US" dirty="0"/>
              <a:t>Key points</a:t>
            </a:r>
          </a:p>
          <a:p>
            <a:pPr lvl="1"/>
            <a:r>
              <a:rPr lang="en-US" dirty="0"/>
              <a:t>Supporting sub-text</a:t>
            </a:r>
          </a:p>
          <a:p>
            <a:pPr lvl="1"/>
            <a:r>
              <a:rPr lang="en-US" dirty="0"/>
              <a:t>Supporting sub-text</a:t>
            </a:r>
          </a:p>
          <a:p>
            <a:pPr lvl="1"/>
            <a:endParaRPr lang="en-US" dirty="0"/>
          </a:p>
        </p:txBody>
      </p:sp>
      <p:sp>
        <p:nvSpPr>
          <p:cNvPr id="11" name="Footer Placeholder 4">
            <a:extLst>
              <a:ext uri="{FF2B5EF4-FFF2-40B4-BE49-F238E27FC236}">
                <a16:creationId xmlns:a16="http://schemas.microsoft.com/office/drawing/2014/main" id="{5A39C292-721C-0A43-9FBD-1119FB14FF23}"/>
              </a:ext>
            </a:extLst>
          </p:cNvPr>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tx1"/>
                </a:solidFill>
                <a:latin typeface="GD Sherpa Regular" pitchFamily="50" charset="0"/>
              </a:defRPr>
            </a:lvl1pPr>
          </a:lstStyle>
          <a:p>
            <a:endParaRPr lang="en-US"/>
          </a:p>
        </p:txBody>
      </p:sp>
      <p:sp>
        <p:nvSpPr>
          <p:cNvPr id="12" name="Slide Number Placeholder 5">
            <a:extLst>
              <a:ext uri="{FF2B5EF4-FFF2-40B4-BE49-F238E27FC236}">
                <a16:creationId xmlns:a16="http://schemas.microsoft.com/office/drawing/2014/main" id="{B844E4A6-26EA-004A-A919-DA23D4905AD5}"/>
              </a:ext>
            </a:extLst>
          </p:cNvPr>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tx1"/>
                </a:solidFill>
                <a:latin typeface="GD Sherpa Regular" pitchFamily="50" charset="0"/>
                <a:ea typeface="GD Sherpa Regular" pitchFamily="50" charset="0"/>
                <a:cs typeface="GD Boing Black" panose="02000603030000020004" pitchFamily="2" charset="77"/>
              </a:defRPr>
            </a:lvl1pPr>
          </a:lstStyle>
          <a:p>
            <a:fld id="{AF2EE449-B6E6-41F3-8B70-F1D7C89EE380}" type="slidenum">
              <a:rPr lang="en-US" smtClean="0"/>
              <a:t>‹#›</a:t>
            </a:fld>
            <a:endParaRPr lang="en-US"/>
          </a:p>
        </p:txBody>
      </p:sp>
    </p:spTree>
    <p:extLst>
      <p:ext uri="{BB962C8B-B14F-4D97-AF65-F5344CB8AC3E}">
        <p14:creationId xmlns:p14="http://schemas.microsoft.com/office/powerpoint/2010/main" val="54117444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ext-Image_5-up">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4F6634D4-1F5A-BA42-8EAE-A510B389F03A}"/>
              </a:ext>
            </a:extLst>
          </p:cNvPr>
          <p:cNvSpPr>
            <a:spLocks noGrp="1"/>
          </p:cNvSpPr>
          <p:nvPr>
            <p:ph type="pic" sz="quarter" idx="16" hasCustomPrompt="1"/>
          </p:nvPr>
        </p:nvSpPr>
        <p:spPr>
          <a:xfrm>
            <a:off x="4876800" y="0"/>
            <a:ext cx="4204083" cy="3183038"/>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lang="en-US" b="0" i="0" noProof="0" dirty="0">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18" name="Picture Placeholder 5">
            <a:extLst>
              <a:ext uri="{FF2B5EF4-FFF2-40B4-BE49-F238E27FC236}">
                <a16:creationId xmlns:a16="http://schemas.microsoft.com/office/drawing/2014/main" id="{747CA24D-EB06-B14E-971C-55DBAF937C0A}"/>
              </a:ext>
            </a:extLst>
          </p:cNvPr>
          <p:cNvSpPr>
            <a:spLocks noGrp="1"/>
          </p:cNvSpPr>
          <p:nvPr>
            <p:ph type="pic" sz="quarter" idx="19" hasCustomPrompt="1"/>
          </p:nvPr>
        </p:nvSpPr>
        <p:spPr>
          <a:xfrm>
            <a:off x="4876800" y="3320198"/>
            <a:ext cx="3658833" cy="3537802"/>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12" name="Picture Placeholder 5">
            <a:extLst>
              <a:ext uri="{FF2B5EF4-FFF2-40B4-BE49-F238E27FC236}">
                <a16:creationId xmlns:a16="http://schemas.microsoft.com/office/drawing/2014/main" id="{50C20CFE-B300-F94E-A2A3-7A75A7D572E3}"/>
              </a:ext>
            </a:extLst>
          </p:cNvPr>
          <p:cNvSpPr>
            <a:spLocks noGrp="1"/>
          </p:cNvSpPr>
          <p:nvPr>
            <p:ph type="pic" sz="quarter" idx="21" hasCustomPrompt="1"/>
          </p:nvPr>
        </p:nvSpPr>
        <p:spPr>
          <a:xfrm>
            <a:off x="9218043" y="0"/>
            <a:ext cx="2973957" cy="3183038"/>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lang="en-US" b="0" i="0" noProof="0" dirty="0">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19" name="Picture Placeholder 5">
            <a:extLst>
              <a:ext uri="{FF2B5EF4-FFF2-40B4-BE49-F238E27FC236}">
                <a16:creationId xmlns:a16="http://schemas.microsoft.com/office/drawing/2014/main" id="{A3ED2AF7-95CD-8C4F-8E92-0973D733D414}"/>
              </a:ext>
            </a:extLst>
          </p:cNvPr>
          <p:cNvSpPr>
            <a:spLocks noGrp="1"/>
          </p:cNvSpPr>
          <p:nvPr>
            <p:ph type="pic" sz="quarter" idx="24" hasCustomPrompt="1"/>
          </p:nvPr>
        </p:nvSpPr>
        <p:spPr>
          <a:xfrm>
            <a:off x="8672793" y="4948856"/>
            <a:ext cx="3519207" cy="1909144"/>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20" name="Picture Placeholder 5">
            <a:extLst>
              <a:ext uri="{FF2B5EF4-FFF2-40B4-BE49-F238E27FC236}">
                <a16:creationId xmlns:a16="http://schemas.microsoft.com/office/drawing/2014/main" id="{572A42ED-6F91-F344-A16F-3F55FBAB94A4}"/>
              </a:ext>
            </a:extLst>
          </p:cNvPr>
          <p:cNvSpPr>
            <a:spLocks noGrp="1"/>
          </p:cNvSpPr>
          <p:nvPr>
            <p:ph type="pic" sz="quarter" idx="25" hasCustomPrompt="1"/>
          </p:nvPr>
        </p:nvSpPr>
        <p:spPr>
          <a:xfrm>
            <a:off x="8672793" y="3320197"/>
            <a:ext cx="3519207" cy="1491499"/>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14" name="Title 1">
            <a:extLst>
              <a:ext uri="{FF2B5EF4-FFF2-40B4-BE49-F238E27FC236}">
                <a16:creationId xmlns:a16="http://schemas.microsoft.com/office/drawing/2014/main" id="{033D941B-CB78-9E40-B145-0F43AF124AFC}"/>
              </a:ext>
            </a:extLst>
          </p:cNvPr>
          <p:cNvSpPr>
            <a:spLocks noGrp="1"/>
          </p:cNvSpPr>
          <p:nvPr>
            <p:ph type="title" hasCustomPrompt="1"/>
          </p:nvPr>
        </p:nvSpPr>
        <p:spPr>
          <a:xfrm>
            <a:off x="457198" y="365760"/>
            <a:ext cx="4023360" cy="1188720"/>
          </a:xfrm>
        </p:spPr>
        <p:txBody>
          <a:bodyPr anchor="t" anchorCtr="0"/>
          <a:lstStyle>
            <a:lvl1pPr>
              <a:defRPr sz="2600"/>
            </a:lvl1pPr>
          </a:lstStyle>
          <a:p>
            <a:r>
              <a:rPr lang="en-US" dirty="0"/>
              <a:t>Title or Header</a:t>
            </a:r>
          </a:p>
        </p:txBody>
      </p:sp>
      <p:sp>
        <p:nvSpPr>
          <p:cNvPr id="15" name="Text Placeholder 11">
            <a:extLst>
              <a:ext uri="{FF2B5EF4-FFF2-40B4-BE49-F238E27FC236}">
                <a16:creationId xmlns:a16="http://schemas.microsoft.com/office/drawing/2014/main" id="{5EFE8A02-1407-E448-9075-427D600204AA}"/>
              </a:ext>
            </a:extLst>
          </p:cNvPr>
          <p:cNvSpPr>
            <a:spLocks noGrp="1"/>
          </p:cNvSpPr>
          <p:nvPr>
            <p:ph type="body" sz="quarter" idx="18" hasCustomPrompt="1"/>
          </p:nvPr>
        </p:nvSpPr>
        <p:spPr>
          <a:xfrm>
            <a:off x="457198" y="1828800"/>
            <a:ext cx="4023360" cy="3933825"/>
          </a:xfrm>
        </p:spPr>
        <p:txBody>
          <a:bodyPr/>
          <a:lstStyle>
            <a:lvl1pPr>
              <a:defRPr sz="1600" b="0" i="0">
                <a:latin typeface="GD Sherpa Regular" pitchFamily="50" charset="0"/>
              </a:defRPr>
            </a:lvl1pPr>
            <a:lvl2pPr>
              <a:defRPr sz="1400" b="0" i="0">
                <a:latin typeface="GD Sherpa Regular" pitchFamily="50" charset="0"/>
              </a:defRPr>
            </a:lvl2pPr>
          </a:lstStyle>
          <a:p>
            <a:pPr lvl="0"/>
            <a:r>
              <a:rPr lang="en-US" dirty="0"/>
              <a:t>Key points</a:t>
            </a:r>
          </a:p>
          <a:p>
            <a:pPr lvl="1"/>
            <a:r>
              <a:rPr lang="en-US" dirty="0"/>
              <a:t>Supporting sub-text</a:t>
            </a:r>
          </a:p>
          <a:p>
            <a:pPr lvl="1"/>
            <a:r>
              <a:rPr lang="en-US" dirty="0"/>
              <a:t>Supporting sub-text</a:t>
            </a:r>
          </a:p>
          <a:p>
            <a:pPr lvl="0"/>
            <a:r>
              <a:rPr lang="en-US" dirty="0"/>
              <a:t>Key points</a:t>
            </a:r>
          </a:p>
          <a:p>
            <a:pPr lvl="1"/>
            <a:r>
              <a:rPr lang="en-US" dirty="0"/>
              <a:t>Supporting sub-text</a:t>
            </a:r>
          </a:p>
          <a:p>
            <a:pPr lvl="1"/>
            <a:r>
              <a:rPr lang="en-US" dirty="0"/>
              <a:t>Supporting sub-text</a:t>
            </a:r>
          </a:p>
          <a:p>
            <a:pPr lvl="1"/>
            <a:endParaRPr lang="en-US" dirty="0"/>
          </a:p>
        </p:txBody>
      </p:sp>
      <p:sp>
        <p:nvSpPr>
          <p:cNvPr id="22" name="Footer Placeholder 4">
            <a:extLst>
              <a:ext uri="{FF2B5EF4-FFF2-40B4-BE49-F238E27FC236}">
                <a16:creationId xmlns:a16="http://schemas.microsoft.com/office/drawing/2014/main" id="{92A1DF4A-C18F-AC4D-9893-3A75476F81C3}"/>
              </a:ext>
            </a:extLst>
          </p:cNvPr>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tx1"/>
                </a:solidFill>
                <a:latin typeface="GD Sherpa Regular" pitchFamily="50" charset="0"/>
              </a:defRPr>
            </a:lvl1pPr>
          </a:lstStyle>
          <a:p>
            <a:endParaRPr lang="en-US"/>
          </a:p>
        </p:txBody>
      </p:sp>
      <p:sp>
        <p:nvSpPr>
          <p:cNvPr id="23" name="Slide Number Placeholder 5">
            <a:extLst>
              <a:ext uri="{FF2B5EF4-FFF2-40B4-BE49-F238E27FC236}">
                <a16:creationId xmlns:a16="http://schemas.microsoft.com/office/drawing/2014/main" id="{3F338E62-B91E-7243-AC33-8B1023B78413}"/>
              </a:ext>
            </a:extLst>
          </p:cNvPr>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tx1"/>
                </a:solidFill>
                <a:latin typeface="GD Sherpa Regular" pitchFamily="50" charset="0"/>
                <a:ea typeface="GD Sherpa Regular" pitchFamily="50" charset="0"/>
                <a:cs typeface="GD Boing Black" panose="02000603030000020004" pitchFamily="2" charset="77"/>
              </a:defRPr>
            </a:lvl1pPr>
          </a:lstStyle>
          <a:p>
            <a:fld id="{AF2EE449-B6E6-41F3-8B70-F1D7C89EE380}" type="slidenum">
              <a:rPr lang="en-US" smtClean="0"/>
              <a:t>‹#›</a:t>
            </a:fld>
            <a:endParaRPr lang="en-US"/>
          </a:p>
        </p:txBody>
      </p:sp>
    </p:spTree>
    <p:extLst>
      <p:ext uri="{BB962C8B-B14F-4D97-AF65-F5344CB8AC3E}">
        <p14:creationId xmlns:p14="http://schemas.microsoft.com/office/powerpoint/2010/main" val="3705900802"/>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xt-Image_9-up">
    <p:spTree>
      <p:nvGrpSpPr>
        <p:cNvPr id="1" name=""/>
        <p:cNvGrpSpPr/>
        <p:nvPr/>
      </p:nvGrpSpPr>
      <p:grpSpPr>
        <a:xfrm>
          <a:off x="0" y="0"/>
          <a:ext cx="0" cy="0"/>
          <a:chOff x="0" y="0"/>
          <a:chExt cx="0" cy="0"/>
        </a:xfrm>
      </p:grpSpPr>
      <p:sp>
        <p:nvSpPr>
          <p:cNvPr id="15" name="Picture Placeholder 5">
            <a:extLst>
              <a:ext uri="{FF2B5EF4-FFF2-40B4-BE49-F238E27FC236}">
                <a16:creationId xmlns:a16="http://schemas.microsoft.com/office/drawing/2014/main" id="{3A49E6AF-DA17-594B-B877-23A8A5280C5D}"/>
              </a:ext>
            </a:extLst>
          </p:cNvPr>
          <p:cNvSpPr>
            <a:spLocks noGrp="1"/>
          </p:cNvSpPr>
          <p:nvPr>
            <p:ph type="pic" sz="quarter" idx="13" hasCustomPrompt="1"/>
          </p:nvPr>
        </p:nvSpPr>
        <p:spPr>
          <a:xfrm>
            <a:off x="4876800" y="0"/>
            <a:ext cx="2793217" cy="211328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a:ln>
                  <a:noFill/>
                </a:ln>
                <a:solidFill>
                  <a:srgbClr val="111111"/>
                </a:solidFill>
                <a:effectLst/>
                <a:uLnTx/>
                <a:uFillTx/>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16" name="Picture Placeholder 5">
            <a:extLst>
              <a:ext uri="{FF2B5EF4-FFF2-40B4-BE49-F238E27FC236}">
                <a16:creationId xmlns:a16="http://schemas.microsoft.com/office/drawing/2014/main" id="{4F6634D4-1F5A-BA42-8EAE-A510B389F03A}"/>
              </a:ext>
            </a:extLst>
          </p:cNvPr>
          <p:cNvSpPr>
            <a:spLocks noGrp="1"/>
          </p:cNvSpPr>
          <p:nvPr>
            <p:ph type="pic" sz="quarter" idx="16" hasCustomPrompt="1"/>
          </p:nvPr>
        </p:nvSpPr>
        <p:spPr>
          <a:xfrm>
            <a:off x="9507584" y="0"/>
            <a:ext cx="2684416" cy="211328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lang="en-US" b="0" i="0" noProof="0" dirty="0">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17" name="Picture Placeholder 5">
            <a:extLst>
              <a:ext uri="{FF2B5EF4-FFF2-40B4-BE49-F238E27FC236}">
                <a16:creationId xmlns:a16="http://schemas.microsoft.com/office/drawing/2014/main" id="{C86E108B-84F3-564D-B236-8139A3854D4B}"/>
              </a:ext>
            </a:extLst>
          </p:cNvPr>
          <p:cNvSpPr>
            <a:spLocks noGrp="1"/>
          </p:cNvSpPr>
          <p:nvPr>
            <p:ph type="pic" sz="quarter" idx="17" hasCustomPrompt="1"/>
          </p:nvPr>
        </p:nvSpPr>
        <p:spPr>
          <a:xfrm>
            <a:off x="4876800" y="2250440"/>
            <a:ext cx="2377440" cy="221996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drag onto slide</a:t>
            </a:r>
          </a:p>
        </p:txBody>
      </p:sp>
      <p:sp>
        <p:nvSpPr>
          <p:cNvPr id="18" name="Picture Placeholder 5">
            <a:extLst>
              <a:ext uri="{FF2B5EF4-FFF2-40B4-BE49-F238E27FC236}">
                <a16:creationId xmlns:a16="http://schemas.microsoft.com/office/drawing/2014/main" id="{747CA24D-EB06-B14E-971C-55DBAF937C0A}"/>
              </a:ext>
            </a:extLst>
          </p:cNvPr>
          <p:cNvSpPr>
            <a:spLocks noGrp="1"/>
          </p:cNvSpPr>
          <p:nvPr>
            <p:ph type="pic" sz="quarter" idx="19" hasCustomPrompt="1"/>
          </p:nvPr>
        </p:nvSpPr>
        <p:spPr>
          <a:xfrm>
            <a:off x="7393912" y="2250440"/>
            <a:ext cx="2411982" cy="221996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11" name="Picture Placeholder 5">
            <a:extLst>
              <a:ext uri="{FF2B5EF4-FFF2-40B4-BE49-F238E27FC236}">
                <a16:creationId xmlns:a16="http://schemas.microsoft.com/office/drawing/2014/main" id="{C54F0CC5-F7E4-874E-A324-151DE46AF722}"/>
              </a:ext>
            </a:extLst>
          </p:cNvPr>
          <p:cNvSpPr>
            <a:spLocks noGrp="1"/>
          </p:cNvSpPr>
          <p:nvPr>
            <p:ph type="pic" sz="quarter" idx="20" hasCustomPrompt="1"/>
          </p:nvPr>
        </p:nvSpPr>
        <p:spPr>
          <a:xfrm>
            <a:off x="9945566" y="2250440"/>
            <a:ext cx="2246434" cy="221996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12" name="Picture Placeholder 5">
            <a:extLst>
              <a:ext uri="{FF2B5EF4-FFF2-40B4-BE49-F238E27FC236}">
                <a16:creationId xmlns:a16="http://schemas.microsoft.com/office/drawing/2014/main" id="{50C20CFE-B300-F94E-A2A3-7A75A7D572E3}"/>
              </a:ext>
            </a:extLst>
          </p:cNvPr>
          <p:cNvSpPr>
            <a:spLocks noGrp="1"/>
          </p:cNvSpPr>
          <p:nvPr>
            <p:ph type="pic" sz="quarter" idx="21" hasCustomPrompt="1"/>
          </p:nvPr>
        </p:nvSpPr>
        <p:spPr>
          <a:xfrm>
            <a:off x="7807178" y="0"/>
            <a:ext cx="1563245" cy="211328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lang="en-US" b="0" i="0" noProof="0" dirty="0">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13" name="Picture Placeholder 5">
            <a:extLst>
              <a:ext uri="{FF2B5EF4-FFF2-40B4-BE49-F238E27FC236}">
                <a16:creationId xmlns:a16="http://schemas.microsoft.com/office/drawing/2014/main" id="{19485021-09F6-424E-AFBF-E7D7B1EB6736}"/>
              </a:ext>
            </a:extLst>
          </p:cNvPr>
          <p:cNvSpPr>
            <a:spLocks noGrp="1"/>
          </p:cNvSpPr>
          <p:nvPr>
            <p:ph type="pic" sz="quarter" idx="22" hasCustomPrompt="1"/>
          </p:nvPr>
        </p:nvSpPr>
        <p:spPr>
          <a:xfrm>
            <a:off x="4876800" y="4607560"/>
            <a:ext cx="2618374" cy="225044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drag onto slide</a:t>
            </a:r>
          </a:p>
        </p:txBody>
      </p:sp>
      <p:sp>
        <p:nvSpPr>
          <p:cNvPr id="14" name="Picture Placeholder 5">
            <a:extLst>
              <a:ext uri="{FF2B5EF4-FFF2-40B4-BE49-F238E27FC236}">
                <a16:creationId xmlns:a16="http://schemas.microsoft.com/office/drawing/2014/main" id="{F70E1153-1356-9242-9739-11FB30FF6527}"/>
              </a:ext>
            </a:extLst>
          </p:cNvPr>
          <p:cNvSpPr>
            <a:spLocks noGrp="1"/>
          </p:cNvSpPr>
          <p:nvPr>
            <p:ph type="pic" sz="quarter" idx="23" hasCustomPrompt="1"/>
          </p:nvPr>
        </p:nvSpPr>
        <p:spPr>
          <a:xfrm>
            <a:off x="7635966" y="4607560"/>
            <a:ext cx="2406318" cy="225044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19" name="Picture Placeholder 5">
            <a:extLst>
              <a:ext uri="{FF2B5EF4-FFF2-40B4-BE49-F238E27FC236}">
                <a16:creationId xmlns:a16="http://schemas.microsoft.com/office/drawing/2014/main" id="{A3ED2AF7-95CD-8C4F-8E92-0973D733D414}"/>
              </a:ext>
            </a:extLst>
          </p:cNvPr>
          <p:cNvSpPr>
            <a:spLocks noGrp="1"/>
          </p:cNvSpPr>
          <p:nvPr>
            <p:ph type="pic" sz="quarter" idx="24" hasCustomPrompt="1"/>
          </p:nvPr>
        </p:nvSpPr>
        <p:spPr>
          <a:xfrm>
            <a:off x="10185108" y="4607560"/>
            <a:ext cx="2006891" cy="225044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21" name="Title 1">
            <a:extLst>
              <a:ext uri="{FF2B5EF4-FFF2-40B4-BE49-F238E27FC236}">
                <a16:creationId xmlns:a16="http://schemas.microsoft.com/office/drawing/2014/main" id="{CF664C06-8167-9741-8D97-EAD1757FC3F1}"/>
              </a:ext>
            </a:extLst>
          </p:cNvPr>
          <p:cNvSpPr>
            <a:spLocks noGrp="1"/>
          </p:cNvSpPr>
          <p:nvPr>
            <p:ph type="title" hasCustomPrompt="1"/>
          </p:nvPr>
        </p:nvSpPr>
        <p:spPr>
          <a:xfrm>
            <a:off x="457198" y="365760"/>
            <a:ext cx="4023360" cy="1188720"/>
          </a:xfrm>
        </p:spPr>
        <p:txBody>
          <a:bodyPr anchor="t" anchorCtr="0"/>
          <a:lstStyle>
            <a:lvl1pPr>
              <a:defRPr sz="2600"/>
            </a:lvl1pPr>
          </a:lstStyle>
          <a:p>
            <a:r>
              <a:rPr lang="en-US" dirty="0"/>
              <a:t>Title or Header</a:t>
            </a:r>
          </a:p>
        </p:txBody>
      </p:sp>
      <p:sp>
        <p:nvSpPr>
          <p:cNvPr id="22" name="Text Placeholder 11">
            <a:extLst>
              <a:ext uri="{FF2B5EF4-FFF2-40B4-BE49-F238E27FC236}">
                <a16:creationId xmlns:a16="http://schemas.microsoft.com/office/drawing/2014/main" id="{8BDD4678-0533-D744-85C2-1131EC919288}"/>
              </a:ext>
            </a:extLst>
          </p:cNvPr>
          <p:cNvSpPr>
            <a:spLocks noGrp="1"/>
          </p:cNvSpPr>
          <p:nvPr>
            <p:ph type="body" sz="quarter" idx="18" hasCustomPrompt="1"/>
          </p:nvPr>
        </p:nvSpPr>
        <p:spPr>
          <a:xfrm>
            <a:off x="457198" y="1828800"/>
            <a:ext cx="4023360" cy="4343400"/>
          </a:xfrm>
        </p:spPr>
        <p:txBody>
          <a:bodyPr/>
          <a:lstStyle>
            <a:lvl1pPr>
              <a:defRPr sz="1600" b="0" i="0">
                <a:latin typeface="GD Sherpa Regular" pitchFamily="50" charset="0"/>
              </a:defRPr>
            </a:lvl1pPr>
            <a:lvl2pPr>
              <a:defRPr sz="1400" b="0" i="0">
                <a:latin typeface="GD Sherpa Regular" pitchFamily="50" charset="0"/>
              </a:defRPr>
            </a:lvl2pPr>
          </a:lstStyle>
          <a:p>
            <a:pPr lvl="0"/>
            <a:r>
              <a:rPr lang="en-US" dirty="0"/>
              <a:t>Key points</a:t>
            </a:r>
          </a:p>
          <a:p>
            <a:pPr lvl="1"/>
            <a:r>
              <a:rPr lang="en-US" dirty="0"/>
              <a:t>Supporting sub-text</a:t>
            </a:r>
          </a:p>
          <a:p>
            <a:pPr lvl="1"/>
            <a:r>
              <a:rPr lang="en-US" dirty="0"/>
              <a:t>Supporting sub-text</a:t>
            </a:r>
          </a:p>
          <a:p>
            <a:pPr lvl="0"/>
            <a:r>
              <a:rPr lang="en-US" dirty="0"/>
              <a:t>Key points</a:t>
            </a:r>
          </a:p>
          <a:p>
            <a:pPr lvl="1"/>
            <a:r>
              <a:rPr lang="en-US" dirty="0"/>
              <a:t>Supporting sub-text</a:t>
            </a:r>
          </a:p>
          <a:p>
            <a:pPr lvl="1"/>
            <a:r>
              <a:rPr lang="en-US" dirty="0"/>
              <a:t>Supporting sub-text</a:t>
            </a:r>
          </a:p>
          <a:p>
            <a:pPr lvl="1"/>
            <a:endParaRPr lang="en-US" dirty="0"/>
          </a:p>
        </p:txBody>
      </p:sp>
      <p:sp>
        <p:nvSpPr>
          <p:cNvPr id="24" name="Footer Placeholder 4">
            <a:extLst>
              <a:ext uri="{FF2B5EF4-FFF2-40B4-BE49-F238E27FC236}">
                <a16:creationId xmlns:a16="http://schemas.microsoft.com/office/drawing/2014/main" id="{4A56C4CC-B96E-E54B-97BF-39B185D70F16}"/>
              </a:ext>
            </a:extLst>
          </p:cNvPr>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tx1"/>
                </a:solidFill>
                <a:latin typeface="GD Sherpa Regular" pitchFamily="50" charset="0"/>
              </a:defRPr>
            </a:lvl1pPr>
          </a:lstStyle>
          <a:p>
            <a:endParaRPr lang="en-US"/>
          </a:p>
        </p:txBody>
      </p:sp>
      <p:sp>
        <p:nvSpPr>
          <p:cNvPr id="25" name="Slide Number Placeholder 5">
            <a:extLst>
              <a:ext uri="{FF2B5EF4-FFF2-40B4-BE49-F238E27FC236}">
                <a16:creationId xmlns:a16="http://schemas.microsoft.com/office/drawing/2014/main" id="{EF1F5EF3-AC40-ED4E-97D6-E5C242036967}"/>
              </a:ext>
            </a:extLst>
          </p:cNvPr>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tx1"/>
                </a:solidFill>
                <a:latin typeface="GD Sherpa Regular" pitchFamily="50" charset="0"/>
                <a:ea typeface="GD Sherpa Regular" pitchFamily="50" charset="0"/>
                <a:cs typeface="GD Boing Black" panose="02000603030000020004" pitchFamily="2" charset="77"/>
              </a:defRPr>
            </a:lvl1pPr>
          </a:lstStyle>
          <a:p>
            <a:fld id="{AF2EE449-B6E6-41F3-8B70-F1D7C89EE380}" type="slidenum">
              <a:rPr lang="en-US" smtClean="0"/>
              <a:t>‹#›</a:t>
            </a:fld>
            <a:endParaRPr lang="en-US"/>
          </a:p>
        </p:txBody>
      </p:sp>
    </p:spTree>
    <p:extLst>
      <p:ext uri="{BB962C8B-B14F-4D97-AF65-F5344CB8AC3E}">
        <p14:creationId xmlns:p14="http://schemas.microsoft.com/office/powerpoint/2010/main" val="343994586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mage_4-up-1">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4F6634D4-1F5A-BA42-8EAE-A510B389F03A}"/>
              </a:ext>
            </a:extLst>
          </p:cNvPr>
          <p:cNvSpPr>
            <a:spLocks noGrp="1"/>
          </p:cNvSpPr>
          <p:nvPr>
            <p:ph type="pic" sz="quarter" idx="16" hasCustomPrompt="1"/>
          </p:nvPr>
        </p:nvSpPr>
        <p:spPr>
          <a:xfrm>
            <a:off x="-1" y="-1"/>
            <a:ext cx="6014357" cy="393192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lang="en-US" b="0" i="0" noProof="0" dirty="0">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11" name="Picture Placeholder 5">
            <a:extLst>
              <a:ext uri="{FF2B5EF4-FFF2-40B4-BE49-F238E27FC236}">
                <a16:creationId xmlns:a16="http://schemas.microsoft.com/office/drawing/2014/main" id="{C54F0CC5-F7E4-874E-A324-151DE46AF722}"/>
              </a:ext>
            </a:extLst>
          </p:cNvPr>
          <p:cNvSpPr>
            <a:spLocks noGrp="1"/>
          </p:cNvSpPr>
          <p:nvPr>
            <p:ph type="pic" sz="quarter" idx="20" hasCustomPrompt="1"/>
          </p:nvPr>
        </p:nvSpPr>
        <p:spPr>
          <a:xfrm>
            <a:off x="6151516" y="0"/>
            <a:ext cx="6040486" cy="297180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14" name="Picture Placeholder 5">
            <a:extLst>
              <a:ext uri="{FF2B5EF4-FFF2-40B4-BE49-F238E27FC236}">
                <a16:creationId xmlns:a16="http://schemas.microsoft.com/office/drawing/2014/main" id="{F70E1153-1356-9242-9739-11FB30FF6527}"/>
              </a:ext>
            </a:extLst>
          </p:cNvPr>
          <p:cNvSpPr>
            <a:spLocks noGrp="1"/>
          </p:cNvSpPr>
          <p:nvPr>
            <p:ph type="pic" sz="quarter" idx="23" hasCustomPrompt="1"/>
          </p:nvPr>
        </p:nvSpPr>
        <p:spPr>
          <a:xfrm>
            <a:off x="0" y="4081398"/>
            <a:ext cx="6014356" cy="2776601"/>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19" name="Picture Placeholder 5">
            <a:extLst>
              <a:ext uri="{FF2B5EF4-FFF2-40B4-BE49-F238E27FC236}">
                <a16:creationId xmlns:a16="http://schemas.microsoft.com/office/drawing/2014/main" id="{A3ED2AF7-95CD-8C4F-8E92-0973D733D414}"/>
              </a:ext>
            </a:extLst>
          </p:cNvPr>
          <p:cNvSpPr>
            <a:spLocks noGrp="1"/>
          </p:cNvSpPr>
          <p:nvPr>
            <p:ph type="pic" sz="quarter" idx="24" hasCustomPrompt="1"/>
          </p:nvPr>
        </p:nvSpPr>
        <p:spPr>
          <a:xfrm>
            <a:off x="6151516" y="3108960"/>
            <a:ext cx="6040485" cy="374904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10" name="Footer Placeholder 4">
            <a:extLst>
              <a:ext uri="{FF2B5EF4-FFF2-40B4-BE49-F238E27FC236}">
                <a16:creationId xmlns:a16="http://schemas.microsoft.com/office/drawing/2014/main" id="{E63F5654-EE76-E145-AA8E-C86A82F8676F}"/>
              </a:ext>
            </a:extLst>
          </p:cNvPr>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tx1"/>
                </a:solidFill>
                <a:latin typeface="GD Sherpa Regular" pitchFamily="50" charset="0"/>
              </a:defRPr>
            </a:lvl1pPr>
          </a:lstStyle>
          <a:p>
            <a:endParaRPr lang="en-US"/>
          </a:p>
        </p:txBody>
      </p:sp>
      <p:sp>
        <p:nvSpPr>
          <p:cNvPr id="12" name="Slide Number Placeholder 5">
            <a:extLst>
              <a:ext uri="{FF2B5EF4-FFF2-40B4-BE49-F238E27FC236}">
                <a16:creationId xmlns:a16="http://schemas.microsoft.com/office/drawing/2014/main" id="{96F21938-6F00-3946-96FF-BAAF87F97B1D}"/>
              </a:ext>
            </a:extLst>
          </p:cNvPr>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tx1"/>
                </a:solidFill>
                <a:latin typeface="GD Sherpa Regular" pitchFamily="50" charset="0"/>
                <a:ea typeface="GD Sherpa Regular" pitchFamily="50" charset="0"/>
                <a:cs typeface="GD Boing Black" panose="02000603030000020004" pitchFamily="2" charset="77"/>
              </a:defRPr>
            </a:lvl1pPr>
          </a:lstStyle>
          <a:p>
            <a:fld id="{AF2EE449-B6E6-41F3-8B70-F1D7C89EE380}" type="slidenum">
              <a:rPr lang="en-US" smtClean="0"/>
              <a:t>‹#›</a:t>
            </a:fld>
            <a:endParaRPr lang="en-US"/>
          </a:p>
        </p:txBody>
      </p:sp>
    </p:spTree>
    <p:extLst>
      <p:ext uri="{BB962C8B-B14F-4D97-AF65-F5344CB8AC3E}">
        <p14:creationId xmlns:p14="http://schemas.microsoft.com/office/powerpoint/2010/main" val="29212859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97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mage_4-up-2">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C69C6180-A310-6642-82A4-F891415492A4}"/>
              </a:ext>
            </a:extLst>
          </p:cNvPr>
          <p:cNvSpPr>
            <a:spLocks noGrp="1"/>
          </p:cNvSpPr>
          <p:nvPr>
            <p:ph type="pic" sz="quarter" idx="22" hasCustomPrompt="1"/>
          </p:nvPr>
        </p:nvSpPr>
        <p:spPr>
          <a:xfrm>
            <a:off x="0" y="3429000"/>
            <a:ext cx="4306824" cy="342900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16" name="Picture Placeholder 5">
            <a:extLst>
              <a:ext uri="{FF2B5EF4-FFF2-40B4-BE49-F238E27FC236}">
                <a16:creationId xmlns:a16="http://schemas.microsoft.com/office/drawing/2014/main" id="{4F6634D4-1F5A-BA42-8EAE-A510B389F03A}"/>
              </a:ext>
            </a:extLst>
          </p:cNvPr>
          <p:cNvSpPr>
            <a:spLocks noGrp="1"/>
          </p:cNvSpPr>
          <p:nvPr>
            <p:ph type="pic" sz="quarter" idx="16" hasCustomPrompt="1"/>
          </p:nvPr>
        </p:nvSpPr>
        <p:spPr>
          <a:xfrm>
            <a:off x="0" y="0"/>
            <a:ext cx="7863840" cy="329184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lang="en-US" b="0" i="0" noProof="0" dirty="0">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11" name="Picture Placeholder 5">
            <a:extLst>
              <a:ext uri="{FF2B5EF4-FFF2-40B4-BE49-F238E27FC236}">
                <a16:creationId xmlns:a16="http://schemas.microsoft.com/office/drawing/2014/main" id="{C54F0CC5-F7E4-874E-A324-151DE46AF722}"/>
              </a:ext>
            </a:extLst>
          </p:cNvPr>
          <p:cNvSpPr>
            <a:spLocks noGrp="1"/>
          </p:cNvSpPr>
          <p:nvPr>
            <p:ph type="pic" sz="quarter" idx="20" hasCustomPrompt="1"/>
          </p:nvPr>
        </p:nvSpPr>
        <p:spPr>
          <a:xfrm>
            <a:off x="8017329" y="-1"/>
            <a:ext cx="4174671" cy="329184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8" name="Picture Placeholder 5">
            <a:extLst>
              <a:ext uri="{FF2B5EF4-FFF2-40B4-BE49-F238E27FC236}">
                <a16:creationId xmlns:a16="http://schemas.microsoft.com/office/drawing/2014/main" id="{6BD9DF8B-980E-CB42-88A1-6F1C304EA5B9}"/>
              </a:ext>
            </a:extLst>
          </p:cNvPr>
          <p:cNvSpPr>
            <a:spLocks noGrp="1"/>
          </p:cNvSpPr>
          <p:nvPr>
            <p:ph type="pic" sz="quarter" idx="21" hasCustomPrompt="1"/>
          </p:nvPr>
        </p:nvSpPr>
        <p:spPr>
          <a:xfrm>
            <a:off x="4465321" y="3429001"/>
            <a:ext cx="7726679" cy="3429002"/>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lang="en-US" b="0" i="0" noProof="0" dirty="0">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13" name="Footer Placeholder 4">
            <a:extLst>
              <a:ext uri="{FF2B5EF4-FFF2-40B4-BE49-F238E27FC236}">
                <a16:creationId xmlns:a16="http://schemas.microsoft.com/office/drawing/2014/main" id="{7AE4CE72-CE6A-E043-B564-6417826D1EBE}"/>
              </a:ext>
            </a:extLst>
          </p:cNvPr>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tx1"/>
                </a:solidFill>
                <a:latin typeface="GD Sherpa Regular" pitchFamily="50" charset="0"/>
              </a:defRPr>
            </a:lvl1pPr>
          </a:lstStyle>
          <a:p>
            <a:endParaRPr lang="en-US"/>
          </a:p>
        </p:txBody>
      </p:sp>
      <p:sp>
        <p:nvSpPr>
          <p:cNvPr id="14" name="Slide Number Placeholder 5">
            <a:extLst>
              <a:ext uri="{FF2B5EF4-FFF2-40B4-BE49-F238E27FC236}">
                <a16:creationId xmlns:a16="http://schemas.microsoft.com/office/drawing/2014/main" id="{1EEAAD8A-53E7-244F-9333-C5414546A10E}"/>
              </a:ext>
            </a:extLst>
          </p:cNvPr>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tx1"/>
                </a:solidFill>
                <a:latin typeface="GD Sherpa Regular" pitchFamily="50" charset="0"/>
                <a:ea typeface="GD Sherpa Regular" pitchFamily="50" charset="0"/>
                <a:cs typeface="GD Boing Black" panose="02000603030000020004" pitchFamily="2" charset="77"/>
              </a:defRPr>
            </a:lvl1pPr>
          </a:lstStyle>
          <a:p>
            <a:fld id="{AF2EE449-B6E6-41F3-8B70-F1D7C89EE380}" type="slidenum">
              <a:rPr lang="en-US" smtClean="0"/>
              <a:t>‹#›</a:t>
            </a:fld>
            <a:endParaRPr lang="en-US"/>
          </a:p>
        </p:txBody>
      </p:sp>
    </p:spTree>
    <p:extLst>
      <p:ext uri="{BB962C8B-B14F-4D97-AF65-F5344CB8AC3E}">
        <p14:creationId xmlns:p14="http://schemas.microsoft.com/office/powerpoint/2010/main" val="3838172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97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mage_Fullscreen_Collage">
    <p:spTree>
      <p:nvGrpSpPr>
        <p:cNvPr id="1" name=""/>
        <p:cNvGrpSpPr/>
        <p:nvPr/>
      </p:nvGrpSpPr>
      <p:grpSpPr>
        <a:xfrm>
          <a:off x="0" y="0"/>
          <a:ext cx="0" cy="0"/>
          <a:chOff x="0" y="0"/>
          <a:chExt cx="0" cy="0"/>
        </a:xfrm>
      </p:grpSpPr>
      <p:sp>
        <p:nvSpPr>
          <p:cNvPr id="15" name="Picture Placeholder 5">
            <a:extLst>
              <a:ext uri="{FF2B5EF4-FFF2-40B4-BE49-F238E27FC236}">
                <a16:creationId xmlns:a16="http://schemas.microsoft.com/office/drawing/2014/main" id="{3A49E6AF-DA17-594B-B877-23A8A5280C5D}"/>
              </a:ext>
            </a:extLst>
          </p:cNvPr>
          <p:cNvSpPr>
            <a:spLocks noGrp="1"/>
          </p:cNvSpPr>
          <p:nvPr>
            <p:ph type="pic" sz="quarter" idx="13" hasCustomPrompt="1"/>
          </p:nvPr>
        </p:nvSpPr>
        <p:spPr>
          <a:xfrm>
            <a:off x="0" y="0"/>
            <a:ext cx="2743199" cy="211328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a:ln>
                  <a:noFill/>
                </a:ln>
                <a:solidFill>
                  <a:srgbClr val="111111"/>
                </a:solidFill>
                <a:effectLst/>
                <a:uLnTx/>
                <a:uFillTx/>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drag onto slide</a:t>
            </a:r>
          </a:p>
        </p:txBody>
      </p:sp>
      <p:sp>
        <p:nvSpPr>
          <p:cNvPr id="16" name="Picture Placeholder 5">
            <a:extLst>
              <a:ext uri="{FF2B5EF4-FFF2-40B4-BE49-F238E27FC236}">
                <a16:creationId xmlns:a16="http://schemas.microsoft.com/office/drawing/2014/main" id="{4F6634D4-1F5A-BA42-8EAE-A510B389F03A}"/>
              </a:ext>
            </a:extLst>
          </p:cNvPr>
          <p:cNvSpPr>
            <a:spLocks noGrp="1"/>
          </p:cNvSpPr>
          <p:nvPr>
            <p:ph type="pic" sz="quarter" idx="16" hasCustomPrompt="1"/>
          </p:nvPr>
        </p:nvSpPr>
        <p:spPr>
          <a:xfrm>
            <a:off x="7526867" y="0"/>
            <a:ext cx="2110740" cy="211328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lang="en-US" b="0" i="0" noProof="0" dirty="0">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17" name="Picture Placeholder 5">
            <a:extLst>
              <a:ext uri="{FF2B5EF4-FFF2-40B4-BE49-F238E27FC236}">
                <a16:creationId xmlns:a16="http://schemas.microsoft.com/office/drawing/2014/main" id="{C86E108B-84F3-564D-B236-8139A3854D4B}"/>
              </a:ext>
            </a:extLst>
          </p:cNvPr>
          <p:cNvSpPr>
            <a:spLocks noGrp="1"/>
          </p:cNvSpPr>
          <p:nvPr>
            <p:ph type="pic" sz="quarter" idx="17" hasCustomPrompt="1"/>
          </p:nvPr>
        </p:nvSpPr>
        <p:spPr>
          <a:xfrm>
            <a:off x="0" y="2263140"/>
            <a:ext cx="4203700" cy="219456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drag onto slide</a:t>
            </a:r>
          </a:p>
        </p:txBody>
      </p:sp>
      <p:sp>
        <p:nvSpPr>
          <p:cNvPr id="18" name="Picture Placeholder 5">
            <a:extLst>
              <a:ext uri="{FF2B5EF4-FFF2-40B4-BE49-F238E27FC236}">
                <a16:creationId xmlns:a16="http://schemas.microsoft.com/office/drawing/2014/main" id="{747CA24D-EB06-B14E-971C-55DBAF937C0A}"/>
              </a:ext>
            </a:extLst>
          </p:cNvPr>
          <p:cNvSpPr>
            <a:spLocks noGrp="1"/>
          </p:cNvSpPr>
          <p:nvPr>
            <p:ph type="pic" sz="quarter" idx="19" hasCustomPrompt="1"/>
          </p:nvPr>
        </p:nvSpPr>
        <p:spPr>
          <a:xfrm>
            <a:off x="4340860" y="2263140"/>
            <a:ext cx="5303520" cy="219456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11" name="Picture Placeholder 5">
            <a:extLst>
              <a:ext uri="{FF2B5EF4-FFF2-40B4-BE49-F238E27FC236}">
                <a16:creationId xmlns:a16="http://schemas.microsoft.com/office/drawing/2014/main" id="{C54F0CC5-F7E4-874E-A324-151DE46AF722}"/>
              </a:ext>
            </a:extLst>
          </p:cNvPr>
          <p:cNvSpPr>
            <a:spLocks noGrp="1"/>
          </p:cNvSpPr>
          <p:nvPr>
            <p:ph type="pic" sz="quarter" idx="20" hasCustomPrompt="1"/>
          </p:nvPr>
        </p:nvSpPr>
        <p:spPr>
          <a:xfrm>
            <a:off x="9789162" y="0"/>
            <a:ext cx="2402838" cy="445770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12" name="Picture Placeholder 5">
            <a:extLst>
              <a:ext uri="{FF2B5EF4-FFF2-40B4-BE49-F238E27FC236}">
                <a16:creationId xmlns:a16="http://schemas.microsoft.com/office/drawing/2014/main" id="{50C20CFE-B300-F94E-A2A3-7A75A7D572E3}"/>
              </a:ext>
            </a:extLst>
          </p:cNvPr>
          <p:cNvSpPr>
            <a:spLocks noGrp="1"/>
          </p:cNvSpPr>
          <p:nvPr>
            <p:ph type="pic" sz="quarter" idx="21" hasCustomPrompt="1"/>
          </p:nvPr>
        </p:nvSpPr>
        <p:spPr>
          <a:xfrm>
            <a:off x="2894753" y="0"/>
            <a:ext cx="4480560" cy="211328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lang="en-US" b="0" i="0" noProof="0" dirty="0">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13" name="Picture Placeholder 5">
            <a:extLst>
              <a:ext uri="{FF2B5EF4-FFF2-40B4-BE49-F238E27FC236}">
                <a16:creationId xmlns:a16="http://schemas.microsoft.com/office/drawing/2014/main" id="{19485021-09F6-424E-AFBF-E7D7B1EB6736}"/>
              </a:ext>
            </a:extLst>
          </p:cNvPr>
          <p:cNvSpPr>
            <a:spLocks noGrp="1"/>
          </p:cNvSpPr>
          <p:nvPr>
            <p:ph type="pic" sz="quarter" idx="22" hasCustomPrompt="1"/>
          </p:nvPr>
        </p:nvSpPr>
        <p:spPr>
          <a:xfrm>
            <a:off x="0" y="4607560"/>
            <a:ext cx="3749040" cy="225044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drag onto slide</a:t>
            </a:r>
          </a:p>
        </p:txBody>
      </p:sp>
      <p:sp>
        <p:nvSpPr>
          <p:cNvPr id="14" name="Picture Placeholder 5">
            <a:extLst>
              <a:ext uri="{FF2B5EF4-FFF2-40B4-BE49-F238E27FC236}">
                <a16:creationId xmlns:a16="http://schemas.microsoft.com/office/drawing/2014/main" id="{F70E1153-1356-9242-9739-11FB30FF6527}"/>
              </a:ext>
            </a:extLst>
          </p:cNvPr>
          <p:cNvSpPr>
            <a:spLocks noGrp="1"/>
          </p:cNvSpPr>
          <p:nvPr>
            <p:ph type="pic" sz="quarter" idx="23" hasCustomPrompt="1"/>
          </p:nvPr>
        </p:nvSpPr>
        <p:spPr>
          <a:xfrm>
            <a:off x="3900170" y="4607560"/>
            <a:ext cx="3352800" cy="225044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19" name="Picture Placeholder 5">
            <a:extLst>
              <a:ext uri="{FF2B5EF4-FFF2-40B4-BE49-F238E27FC236}">
                <a16:creationId xmlns:a16="http://schemas.microsoft.com/office/drawing/2014/main" id="{A3ED2AF7-95CD-8C4F-8E92-0973D733D414}"/>
              </a:ext>
            </a:extLst>
          </p:cNvPr>
          <p:cNvSpPr>
            <a:spLocks noGrp="1"/>
          </p:cNvSpPr>
          <p:nvPr>
            <p:ph type="pic" sz="quarter" idx="24" hasCustomPrompt="1"/>
          </p:nvPr>
        </p:nvSpPr>
        <p:spPr>
          <a:xfrm>
            <a:off x="7404100" y="4607560"/>
            <a:ext cx="4787899" cy="225044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dirty="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dirty="0">
                <a:ln>
                  <a:noFill/>
                </a:ln>
                <a:solidFill>
                  <a:srgbClr val="111111"/>
                </a:solidFill>
                <a:effectLst/>
                <a:uLnTx/>
                <a:uFillTx/>
                <a:latin typeface="+mn-lt"/>
                <a:ea typeface="+mn-ea"/>
                <a:cs typeface="+mn-cs"/>
              </a:rPr>
            </a:br>
            <a:r>
              <a:rPr kumimoji="0" lang="en-US" sz="1800" b="0" i="0" u="none" strike="noStrike" kern="1200" cap="none" spc="0" normalizeH="0" baseline="0" noProof="0" dirty="0">
                <a:ln>
                  <a:noFill/>
                </a:ln>
                <a:solidFill>
                  <a:srgbClr val="111111"/>
                </a:solidFill>
                <a:effectLst/>
                <a:uLnTx/>
                <a:uFillTx/>
                <a:latin typeface="+mn-lt"/>
                <a:ea typeface="+mn-ea"/>
                <a:cs typeface="+mn-cs"/>
              </a:rPr>
              <a:t>drag onto slide</a:t>
            </a:r>
          </a:p>
        </p:txBody>
      </p:sp>
      <p:sp>
        <p:nvSpPr>
          <p:cNvPr id="22" name="Footer Placeholder 4">
            <a:extLst>
              <a:ext uri="{FF2B5EF4-FFF2-40B4-BE49-F238E27FC236}">
                <a16:creationId xmlns:a16="http://schemas.microsoft.com/office/drawing/2014/main" id="{6BB07141-C9D8-D74C-BE68-738C8FD1B21E}"/>
              </a:ext>
            </a:extLst>
          </p:cNvPr>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tx1"/>
                </a:solidFill>
                <a:latin typeface="GD Sherpa Regular" pitchFamily="50" charset="0"/>
              </a:defRPr>
            </a:lvl1pPr>
          </a:lstStyle>
          <a:p>
            <a:endParaRPr lang="en-US"/>
          </a:p>
        </p:txBody>
      </p:sp>
      <p:sp>
        <p:nvSpPr>
          <p:cNvPr id="23" name="Slide Number Placeholder 5">
            <a:extLst>
              <a:ext uri="{FF2B5EF4-FFF2-40B4-BE49-F238E27FC236}">
                <a16:creationId xmlns:a16="http://schemas.microsoft.com/office/drawing/2014/main" id="{C0BCBFC6-6749-DB47-8443-B6AEBDD0A947}"/>
              </a:ext>
            </a:extLst>
          </p:cNvPr>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tx1"/>
                </a:solidFill>
                <a:latin typeface="GD Sherpa Regular" pitchFamily="50" charset="0"/>
                <a:ea typeface="GD Sherpa Regular" pitchFamily="50" charset="0"/>
                <a:cs typeface="GD Boing Black" panose="02000603030000020004" pitchFamily="2" charset="77"/>
              </a:defRPr>
            </a:lvl1pPr>
          </a:lstStyle>
          <a:p>
            <a:fld id="{AF2EE449-B6E6-41F3-8B70-F1D7C89EE380}" type="slidenum">
              <a:rPr lang="en-US" smtClean="0"/>
              <a:t>‹#›</a:t>
            </a:fld>
            <a:endParaRPr lang="en-US"/>
          </a:p>
        </p:txBody>
      </p:sp>
    </p:spTree>
    <p:extLst>
      <p:ext uri="{BB962C8B-B14F-4D97-AF65-F5344CB8AC3E}">
        <p14:creationId xmlns:p14="http://schemas.microsoft.com/office/powerpoint/2010/main" val="3578584923"/>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aptop">
    <p:bg>
      <p:bgPr>
        <a:solidFill>
          <a:srgbClr val="D6D6D6">
            <a:alpha val="50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9BB8F3-FCEE-B84D-A8F4-8334C0D406F0}"/>
              </a:ext>
            </a:extLst>
          </p:cNvPr>
          <p:cNvSpPr/>
          <p:nvPr/>
        </p:nvSpPr>
        <p:spPr>
          <a:xfrm>
            <a:off x="-1" y="0"/>
            <a:ext cx="93181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GD Sherpa Regular" pitchFamily="50" charset="0"/>
            </a:endParaRPr>
          </a:p>
        </p:txBody>
      </p:sp>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197" y="365760"/>
            <a:ext cx="3840480" cy="1188720"/>
          </a:xfrm>
        </p:spPr>
        <p:txBody>
          <a:bodyPr anchor="t" anchorCtr="0"/>
          <a:lstStyle>
            <a:lvl1pPr>
              <a:defRPr sz="2400"/>
            </a:lvl1pPr>
          </a:lstStyle>
          <a:p>
            <a:r>
              <a:rPr lang="en-US" dirty="0"/>
              <a:t>Title or Header</a:t>
            </a: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latin typeface="GD Sherpa Regular" pitchFamily="50" charset="0"/>
              </a:defRPr>
            </a:lvl1pPr>
          </a:lstStyle>
          <a:p>
            <a:endParaRPr lang="en-US"/>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latin typeface="GD Sherpa Regular" pitchFamily="50" charset="0"/>
              </a:defRPr>
            </a:lvl1pPr>
          </a:lstStyle>
          <a:p>
            <a:fld id="{AF2EE449-B6E6-41F3-8B70-F1D7C89EE380}" type="slidenum">
              <a:rPr lang="en-US" smtClean="0"/>
              <a:t>‹#›</a:t>
            </a:fld>
            <a:endParaRPr lang="en-US"/>
          </a:p>
        </p:txBody>
      </p:sp>
      <p:grpSp>
        <p:nvGrpSpPr>
          <p:cNvPr id="6" name="Group 5">
            <a:extLst>
              <a:ext uri="{FF2B5EF4-FFF2-40B4-BE49-F238E27FC236}">
                <a16:creationId xmlns:a16="http://schemas.microsoft.com/office/drawing/2014/main" id="{A4911CCE-8C6C-8346-8CF7-8D5317087B00}"/>
              </a:ext>
            </a:extLst>
          </p:cNvPr>
          <p:cNvGrpSpPr/>
          <p:nvPr/>
        </p:nvGrpSpPr>
        <p:grpSpPr>
          <a:xfrm>
            <a:off x="4554974" y="1092814"/>
            <a:ext cx="7471169" cy="4672372"/>
            <a:chOff x="4512620" y="1222227"/>
            <a:chExt cx="7471169" cy="4672372"/>
          </a:xfrm>
        </p:grpSpPr>
        <p:pic>
          <p:nvPicPr>
            <p:cNvPr id="7" name="Picture 6">
              <a:extLst>
                <a:ext uri="{FF2B5EF4-FFF2-40B4-BE49-F238E27FC236}">
                  <a16:creationId xmlns:a16="http://schemas.microsoft.com/office/drawing/2014/main" id="{984ED4BE-DE4A-AC48-AF0C-DAA653453C0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512620" y="1222227"/>
              <a:ext cx="7471169" cy="4672372"/>
            </a:xfrm>
            <a:prstGeom prst="rect">
              <a:avLst/>
            </a:prstGeom>
            <a:effectLst>
              <a:outerShdw blurRad="254000" algn="tl" rotWithShape="0">
                <a:prstClr val="black">
                  <a:alpha val="10000"/>
                </a:prstClr>
              </a:outerShdw>
            </a:effectLst>
          </p:spPr>
        </p:pic>
        <p:sp>
          <p:nvSpPr>
            <p:cNvPr id="8" name="Rectangle 7">
              <a:extLst>
                <a:ext uri="{FF2B5EF4-FFF2-40B4-BE49-F238E27FC236}">
                  <a16:creationId xmlns:a16="http://schemas.microsoft.com/office/drawing/2014/main" id="{FE5CEA46-B5A4-5C4F-B59F-050523C8D63E}"/>
                </a:ext>
              </a:extLst>
            </p:cNvPr>
            <p:cNvSpPr/>
            <p:nvPr/>
          </p:nvSpPr>
          <p:spPr>
            <a:xfrm>
              <a:off x="5192599" y="1553368"/>
              <a:ext cx="6111211" cy="38438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GD Sherpa Regular" pitchFamily="50" charset="0"/>
              </a:endParaRPr>
            </a:p>
          </p:txBody>
        </p:sp>
      </p:grpSp>
      <p:sp>
        <p:nvSpPr>
          <p:cNvPr id="10" name="Picture Placeholder 2">
            <a:extLst>
              <a:ext uri="{FF2B5EF4-FFF2-40B4-BE49-F238E27FC236}">
                <a16:creationId xmlns:a16="http://schemas.microsoft.com/office/drawing/2014/main" id="{D2A16E78-6331-E04B-95EC-E11E8765CC63}"/>
              </a:ext>
            </a:extLst>
          </p:cNvPr>
          <p:cNvSpPr>
            <a:spLocks noGrp="1"/>
          </p:cNvSpPr>
          <p:nvPr>
            <p:ph type="pic" sz="quarter" idx="15" hasCustomPrompt="1"/>
          </p:nvPr>
        </p:nvSpPr>
        <p:spPr>
          <a:xfrm>
            <a:off x="5234953" y="1423955"/>
            <a:ext cx="6130129" cy="3849822"/>
          </a:xfrm>
          <a:prstGeom prst="rect">
            <a:avLst/>
          </a:prstGeom>
          <a:pattFill prst="solidDmnd">
            <a:fgClr>
              <a:schemeClr val="bg1">
                <a:lumMod val="85000"/>
              </a:schemeClr>
            </a:fgClr>
            <a:bgClr>
              <a:schemeClr val="bg1"/>
            </a:bgClr>
          </a:pattFill>
          <a:ln w="6350">
            <a:solidFill>
              <a:schemeClr val="tx1">
                <a:lumMod val="10000"/>
                <a:lumOff val="90000"/>
              </a:schemeClr>
            </a:solidFill>
          </a:ln>
          <a:effectLst/>
        </p:spPr>
        <p:txBody>
          <a:bodyPr vert="horz" lIns="0" tIns="0" rIns="0" bIns="0" rtlCol="0" anchor="ctr">
            <a:noAutofit/>
          </a:bodyPr>
          <a:lstStyle>
            <a:lvl1pPr>
              <a:defRPr kumimoji="0" lang="en-US" sz="1400" b="0" i="0" u="none" strike="noStrike" cap="none" spc="0" normalizeH="0" baseline="0" noProof="0">
                <a:ln>
                  <a:noFill/>
                </a:ln>
                <a:solidFill>
                  <a:srgbClr val="111111"/>
                </a:solidFill>
                <a:effectLst/>
                <a:uLnTx/>
                <a:uFillTx/>
                <a:latin typeface="GD Sherpa" pitchFamily="2" charset="0"/>
              </a:defRPr>
            </a:lvl1pPr>
          </a:lstStyle>
          <a:p>
            <a:pPr marR="0" lvl="0" algn="ctr" fontAlgn="auto">
              <a:lnSpc>
                <a:spcPct val="90000"/>
              </a:lnSpc>
              <a:spcBef>
                <a:spcPts val="1000"/>
              </a:spcBef>
              <a:buClrTx/>
              <a:buSzTx/>
              <a:tabLst/>
            </a:pPr>
            <a:r>
              <a:rPr kumimoji="0" lang="en-US" sz="1600" b="0" i="0" u="none" strike="noStrike" kern="1200" cap="none" spc="0" normalizeH="0" baseline="0" noProof="0" dirty="0">
                <a:ln>
                  <a:noFill/>
                </a:ln>
                <a:solidFill>
                  <a:srgbClr val="111111"/>
                </a:solidFill>
                <a:effectLst/>
                <a:uLnTx/>
                <a:uFillTx/>
                <a:latin typeface="+mn-lt"/>
                <a:ea typeface="+mn-ea"/>
                <a:cs typeface="+mn-cs"/>
              </a:rPr>
              <a:t>Click icon to add picture or drag onto slide</a:t>
            </a:r>
          </a:p>
        </p:txBody>
      </p:sp>
      <p:sp>
        <p:nvSpPr>
          <p:cNvPr id="11" name="Text Placeholder 11">
            <a:extLst>
              <a:ext uri="{FF2B5EF4-FFF2-40B4-BE49-F238E27FC236}">
                <a16:creationId xmlns:a16="http://schemas.microsoft.com/office/drawing/2014/main" id="{B110B946-D385-364F-8626-D10D27E4D807}"/>
              </a:ext>
            </a:extLst>
          </p:cNvPr>
          <p:cNvSpPr>
            <a:spLocks noGrp="1"/>
          </p:cNvSpPr>
          <p:nvPr>
            <p:ph type="body" sz="quarter" idx="18" hasCustomPrompt="1"/>
          </p:nvPr>
        </p:nvSpPr>
        <p:spPr>
          <a:xfrm>
            <a:off x="457197" y="1828800"/>
            <a:ext cx="3840480" cy="3933825"/>
          </a:xfrm>
        </p:spPr>
        <p:txBody>
          <a:bodyPr/>
          <a:lstStyle>
            <a:lvl1pPr>
              <a:defRPr sz="1600" b="0" i="0">
                <a:latin typeface="GD Sherpa Regular" pitchFamily="50" charset="0"/>
              </a:defRPr>
            </a:lvl1pPr>
            <a:lvl2pPr>
              <a:defRPr sz="1400" b="0" i="0">
                <a:latin typeface="GD Sherpa Regular" pitchFamily="50" charset="0"/>
              </a:defRPr>
            </a:lvl2pPr>
          </a:lstStyle>
          <a:p>
            <a:pPr lvl="0"/>
            <a:r>
              <a:rPr lang="en-US" dirty="0"/>
              <a:t>Key points</a:t>
            </a:r>
          </a:p>
          <a:p>
            <a:pPr lvl="1"/>
            <a:r>
              <a:rPr lang="en-US" dirty="0"/>
              <a:t>Supporting sub-text</a:t>
            </a:r>
          </a:p>
          <a:p>
            <a:pPr lvl="1"/>
            <a:r>
              <a:rPr lang="en-US" dirty="0"/>
              <a:t>Supporting sub-text</a:t>
            </a:r>
          </a:p>
          <a:p>
            <a:pPr lvl="0"/>
            <a:r>
              <a:rPr lang="en-US" dirty="0"/>
              <a:t>Key points</a:t>
            </a:r>
          </a:p>
          <a:p>
            <a:pPr lvl="1"/>
            <a:r>
              <a:rPr lang="en-US" dirty="0"/>
              <a:t>Supporting sub-text</a:t>
            </a:r>
          </a:p>
          <a:p>
            <a:pPr lvl="1"/>
            <a:r>
              <a:rPr lang="en-US" dirty="0"/>
              <a:t>Supporting sub-text</a:t>
            </a:r>
          </a:p>
          <a:p>
            <a:pPr lvl="1"/>
            <a:endParaRPr lang="en-US" dirty="0"/>
          </a:p>
        </p:txBody>
      </p:sp>
    </p:spTree>
    <p:extLst>
      <p:ext uri="{BB962C8B-B14F-4D97-AF65-F5344CB8AC3E}">
        <p14:creationId xmlns:p14="http://schemas.microsoft.com/office/powerpoint/2010/main" val="91785468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ablet">
    <p:bg>
      <p:bgPr>
        <a:solidFill>
          <a:srgbClr val="D6D6D6">
            <a:alpha val="50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9BB8F3-FCEE-B84D-A8F4-8334C0D406F0}"/>
              </a:ext>
            </a:extLst>
          </p:cNvPr>
          <p:cNvSpPr/>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GD Sherpa Regular" pitchFamily="50" charset="0"/>
            </a:endParaRPr>
          </a:p>
        </p:txBody>
      </p:sp>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198" y="365760"/>
            <a:ext cx="3840480" cy="1188720"/>
          </a:xfrm>
        </p:spPr>
        <p:txBody>
          <a:bodyPr anchor="t" anchorCtr="0"/>
          <a:lstStyle>
            <a:lvl1pPr>
              <a:defRPr sz="2400"/>
            </a:lvl1pPr>
          </a:lstStyle>
          <a:p>
            <a:r>
              <a:rPr lang="en-US" dirty="0"/>
              <a:t>Title or Header</a:t>
            </a: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latin typeface="GD Sherpa Regular" pitchFamily="50" charset="0"/>
              </a:defRPr>
            </a:lvl1pPr>
          </a:lstStyle>
          <a:p>
            <a:endParaRPr lang="en-US"/>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latin typeface="GD Sherpa Regular" pitchFamily="50" charset="0"/>
              </a:defRPr>
            </a:lvl1pPr>
          </a:lstStyle>
          <a:p>
            <a:fld id="{AF2EE449-B6E6-41F3-8B70-F1D7C89EE380}" type="slidenum">
              <a:rPr lang="en-US" smtClean="0"/>
              <a:t>‹#›</a:t>
            </a:fld>
            <a:endParaRPr lang="en-US"/>
          </a:p>
        </p:txBody>
      </p:sp>
      <p:grpSp>
        <p:nvGrpSpPr>
          <p:cNvPr id="11" name="Group 10">
            <a:extLst>
              <a:ext uri="{FF2B5EF4-FFF2-40B4-BE49-F238E27FC236}">
                <a16:creationId xmlns:a16="http://schemas.microsoft.com/office/drawing/2014/main" id="{2ED38408-7B8E-E649-B508-CDB11DD09405}"/>
              </a:ext>
            </a:extLst>
          </p:cNvPr>
          <p:cNvGrpSpPr/>
          <p:nvPr/>
        </p:nvGrpSpPr>
        <p:grpSpPr>
          <a:xfrm>
            <a:off x="4709195" y="1050632"/>
            <a:ext cx="7195839" cy="4756736"/>
            <a:chOff x="4767561" y="914400"/>
            <a:chExt cx="7195839" cy="4756736"/>
          </a:xfrm>
        </p:grpSpPr>
        <p:pic>
          <p:nvPicPr>
            <p:cNvPr id="12" name="Picture 11">
              <a:extLst>
                <a:ext uri="{FF2B5EF4-FFF2-40B4-BE49-F238E27FC236}">
                  <a16:creationId xmlns:a16="http://schemas.microsoft.com/office/drawing/2014/main" id="{152EE4FB-68E0-A247-8B36-C57954F0E5B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767561" y="914400"/>
              <a:ext cx="7195839" cy="4756736"/>
            </a:xfrm>
            <a:prstGeom prst="rect">
              <a:avLst/>
            </a:prstGeom>
            <a:effectLst>
              <a:outerShdw blurRad="254000" algn="tl" rotWithShape="0">
                <a:prstClr val="black">
                  <a:alpha val="10000"/>
                </a:prstClr>
              </a:outerShdw>
            </a:effectLst>
          </p:spPr>
        </p:pic>
        <p:sp>
          <p:nvSpPr>
            <p:cNvPr id="13" name="Rectangle 12">
              <a:extLst>
                <a:ext uri="{FF2B5EF4-FFF2-40B4-BE49-F238E27FC236}">
                  <a16:creationId xmlns:a16="http://schemas.microsoft.com/office/drawing/2014/main" id="{45C883D1-EC24-994E-B032-7DDE7B04C63A}"/>
                </a:ext>
              </a:extLst>
            </p:cNvPr>
            <p:cNvSpPr/>
            <p:nvPr/>
          </p:nvSpPr>
          <p:spPr>
            <a:xfrm>
              <a:off x="5010638" y="1165253"/>
              <a:ext cx="6709685" cy="42550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GD Sherpa Regular" pitchFamily="50" charset="0"/>
              </a:endParaRPr>
            </a:p>
          </p:txBody>
        </p:sp>
      </p:grpSp>
      <p:sp>
        <p:nvSpPr>
          <p:cNvPr id="15" name="Picture Placeholder 2">
            <a:extLst>
              <a:ext uri="{FF2B5EF4-FFF2-40B4-BE49-F238E27FC236}">
                <a16:creationId xmlns:a16="http://schemas.microsoft.com/office/drawing/2014/main" id="{40E2FDEF-F0E6-F24B-A8B1-B0FE4C8404AD}"/>
              </a:ext>
            </a:extLst>
          </p:cNvPr>
          <p:cNvSpPr>
            <a:spLocks noGrp="1"/>
          </p:cNvSpPr>
          <p:nvPr>
            <p:ph type="pic" sz="quarter" idx="15" hasCustomPrompt="1"/>
          </p:nvPr>
        </p:nvSpPr>
        <p:spPr>
          <a:xfrm>
            <a:off x="4952272" y="1301485"/>
            <a:ext cx="6709685" cy="4255030"/>
          </a:xfrm>
          <a:prstGeom prst="rect">
            <a:avLst/>
          </a:prstGeom>
          <a:pattFill prst="solidDmnd">
            <a:fgClr>
              <a:schemeClr val="bg1">
                <a:lumMod val="85000"/>
              </a:schemeClr>
            </a:fgClr>
            <a:bgClr>
              <a:schemeClr val="bg1"/>
            </a:bgClr>
          </a:pattFill>
          <a:ln w="6350">
            <a:solidFill>
              <a:schemeClr val="tx1">
                <a:lumMod val="10000"/>
                <a:lumOff val="90000"/>
              </a:schemeClr>
            </a:solidFill>
          </a:ln>
          <a:effectLst/>
        </p:spPr>
        <p:txBody>
          <a:bodyPr vert="horz" lIns="0" tIns="0" rIns="0" bIns="0" rtlCol="0" anchor="ctr">
            <a:noAutofit/>
          </a:bodyPr>
          <a:lstStyle>
            <a:lvl1pPr>
              <a:defRPr kumimoji="0" lang="en-US" sz="1600" b="0" i="0" u="none" strike="noStrike" cap="none" spc="0" normalizeH="0" baseline="0" noProof="0">
                <a:ln>
                  <a:noFill/>
                </a:ln>
                <a:solidFill>
                  <a:srgbClr val="111111"/>
                </a:solidFill>
                <a:effectLst/>
                <a:uLnTx/>
                <a:uFillTx/>
                <a:latin typeface="GD Sherpa" pitchFamily="2" charset="0"/>
              </a:defRPr>
            </a:lvl1pPr>
          </a:lstStyle>
          <a:p>
            <a:pPr marR="0" lvl="0" algn="ctr" fontAlgn="auto">
              <a:lnSpc>
                <a:spcPct val="90000"/>
              </a:lnSpc>
              <a:spcBef>
                <a:spcPts val="1000"/>
              </a:spcBef>
              <a:buClrTx/>
              <a:buSzTx/>
              <a:tabLst/>
            </a:pPr>
            <a:r>
              <a:rPr kumimoji="0" lang="en-US" sz="1600" b="0" i="0" u="none" strike="noStrike" kern="1200" cap="none" spc="0" normalizeH="0" baseline="0" noProof="0" dirty="0">
                <a:ln>
                  <a:noFill/>
                </a:ln>
                <a:solidFill>
                  <a:srgbClr val="111111"/>
                </a:solidFill>
                <a:effectLst/>
                <a:uLnTx/>
                <a:uFillTx/>
                <a:latin typeface="+mn-lt"/>
                <a:ea typeface="+mn-ea"/>
                <a:cs typeface="+mn-cs"/>
              </a:rPr>
              <a:t>Click icon to add picture or drag onto slide</a:t>
            </a:r>
          </a:p>
        </p:txBody>
      </p:sp>
      <p:sp>
        <p:nvSpPr>
          <p:cNvPr id="16" name="Text Placeholder 11">
            <a:extLst>
              <a:ext uri="{FF2B5EF4-FFF2-40B4-BE49-F238E27FC236}">
                <a16:creationId xmlns:a16="http://schemas.microsoft.com/office/drawing/2014/main" id="{7940B683-2853-9E43-85DF-0823C711EA6A}"/>
              </a:ext>
            </a:extLst>
          </p:cNvPr>
          <p:cNvSpPr>
            <a:spLocks noGrp="1"/>
          </p:cNvSpPr>
          <p:nvPr>
            <p:ph type="body" sz="quarter" idx="18" hasCustomPrompt="1"/>
          </p:nvPr>
        </p:nvSpPr>
        <p:spPr>
          <a:xfrm>
            <a:off x="457197" y="1828800"/>
            <a:ext cx="3840480" cy="3933825"/>
          </a:xfrm>
        </p:spPr>
        <p:txBody>
          <a:bodyPr/>
          <a:lstStyle>
            <a:lvl1pPr>
              <a:defRPr sz="1600" b="0" i="0">
                <a:latin typeface="GD Sherpa Regular" pitchFamily="50" charset="0"/>
              </a:defRPr>
            </a:lvl1pPr>
            <a:lvl2pPr>
              <a:defRPr sz="1400" b="0" i="0">
                <a:latin typeface="GD Sherpa Regular" pitchFamily="50" charset="0"/>
              </a:defRPr>
            </a:lvl2pPr>
          </a:lstStyle>
          <a:p>
            <a:pPr lvl="0"/>
            <a:r>
              <a:rPr lang="en-US" dirty="0"/>
              <a:t>Key points</a:t>
            </a:r>
          </a:p>
          <a:p>
            <a:pPr lvl="1"/>
            <a:r>
              <a:rPr lang="en-US" dirty="0"/>
              <a:t>Supporting sub-text</a:t>
            </a:r>
          </a:p>
          <a:p>
            <a:pPr lvl="1"/>
            <a:r>
              <a:rPr lang="en-US" dirty="0"/>
              <a:t>Supporting sub-text</a:t>
            </a:r>
          </a:p>
          <a:p>
            <a:pPr lvl="0"/>
            <a:r>
              <a:rPr lang="en-US" dirty="0"/>
              <a:t>Key points</a:t>
            </a:r>
          </a:p>
          <a:p>
            <a:pPr lvl="1"/>
            <a:r>
              <a:rPr lang="en-US" dirty="0"/>
              <a:t>Supporting sub-text</a:t>
            </a:r>
          </a:p>
          <a:p>
            <a:pPr lvl="1"/>
            <a:r>
              <a:rPr lang="en-US" dirty="0"/>
              <a:t>Supporting sub-text</a:t>
            </a:r>
          </a:p>
          <a:p>
            <a:pPr lvl="1"/>
            <a:endParaRPr lang="en-US" dirty="0"/>
          </a:p>
        </p:txBody>
      </p:sp>
    </p:spTree>
    <p:extLst>
      <p:ext uri="{BB962C8B-B14F-4D97-AF65-F5344CB8AC3E}">
        <p14:creationId xmlns:p14="http://schemas.microsoft.com/office/powerpoint/2010/main" val="1905185562"/>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Mobile">
    <p:bg>
      <p:bgPr>
        <a:solidFill>
          <a:srgbClr val="D6D6D6">
            <a:alpha val="50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9BB8F3-FCEE-B84D-A8F4-8334C0D406F0}"/>
              </a:ext>
            </a:extLst>
          </p:cNvPr>
          <p:cNvSpPr/>
          <p:nvPr/>
        </p:nvSpPr>
        <p:spPr>
          <a:xfrm>
            <a:off x="0" y="0"/>
            <a:ext cx="772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GD Sherpa Regular" pitchFamily="50" charset="0"/>
            </a:endParaRPr>
          </a:p>
        </p:txBody>
      </p:sp>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197" y="365760"/>
            <a:ext cx="4023360" cy="1188720"/>
          </a:xfrm>
        </p:spPr>
        <p:txBody>
          <a:bodyPr anchor="t" anchorCtr="0"/>
          <a:lstStyle>
            <a:lvl1pPr>
              <a:defRPr sz="2400"/>
            </a:lvl1pPr>
          </a:lstStyle>
          <a:p>
            <a:r>
              <a:rPr lang="en-US" dirty="0"/>
              <a:t>Title or Header</a:t>
            </a: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latin typeface="GD Sherpa Regular" pitchFamily="50" charset="0"/>
              </a:defRPr>
            </a:lvl1pPr>
          </a:lstStyle>
          <a:p>
            <a:endParaRPr lang="en-US"/>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latin typeface="GD Sherpa Regular" pitchFamily="50" charset="0"/>
              </a:defRPr>
            </a:lvl1pPr>
          </a:lstStyle>
          <a:p>
            <a:fld id="{AF2EE449-B6E6-41F3-8B70-F1D7C89EE380}" type="slidenum">
              <a:rPr lang="en-US" smtClean="0"/>
              <a:t>‹#›</a:t>
            </a:fld>
            <a:endParaRPr lang="en-US"/>
          </a:p>
        </p:txBody>
      </p:sp>
      <p:grpSp>
        <p:nvGrpSpPr>
          <p:cNvPr id="6" name="Group 5">
            <a:extLst>
              <a:ext uri="{FF2B5EF4-FFF2-40B4-BE49-F238E27FC236}">
                <a16:creationId xmlns:a16="http://schemas.microsoft.com/office/drawing/2014/main" id="{4DB64EE2-6FFF-984E-A1CA-6172D8E4324F}"/>
              </a:ext>
            </a:extLst>
          </p:cNvPr>
          <p:cNvGrpSpPr/>
          <p:nvPr/>
        </p:nvGrpSpPr>
        <p:grpSpPr>
          <a:xfrm>
            <a:off x="6722033" y="219455"/>
            <a:ext cx="3059596" cy="6217920"/>
            <a:chOff x="6697485" y="219455"/>
            <a:chExt cx="3059596" cy="6217920"/>
          </a:xfrm>
        </p:grpSpPr>
        <p:sp>
          <p:nvSpPr>
            <p:cNvPr id="5" name="Rounded Rectangle 4">
              <a:extLst>
                <a:ext uri="{FF2B5EF4-FFF2-40B4-BE49-F238E27FC236}">
                  <a16:creationId xmlns:a16="http://schemas.microsoft.com/office/drawing/2014/main" id="{9D4CEC98-BA09-DA42-BBE3-2521AED3A0F7}"/>
                </a:ext>
              </a:extLst>
            </p:cNvPr>
            <p:cNvSpPr/>
            <p:nvPr/>
          </p:nvSpPr>
          <p:spPr>
            <a:xfrm>
              <a:off x="6697485" y="219455"/>
              <a:ext cx="3059596" cy="6217920"/>
            </a:xfrm>
            <a:prstGeom prst="roundRect">
              <a:avLst>
                <a:gd name="adj" fmla="val 14862"/>
              </a:avLst>
            </a:prstGeom>
            <a:solidFill>
              <a:schemeClr val="bg1"/>
            </a:solidFill>
            <a:ln>
              <a:noFill/>
            </a:ln>
            <a:effectLst>
              <a:outerShdw blurRad="254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GD Sherpa Regular" pitchFamily="50" charset="0"/>
              </a:endParaRPr>
            </a:p>
          </p:txBody>
        </p:sp>
        <p:sp>
          <p:nvSpPr>
            <p:cNvPr id="13" name="Rounded Rectangle 12">
              <a:extLst>
                <a:ext uri="{FF2B5EF4-FFF2-40B4-BE49-F238E27FC236}">
                  <a16:creationId xmlns:a16="http://schemas.microsoft.com/office/drawing/2014/main" id="{2797AE30-255E-394A-856A-45DAE8C37A4D}"/>
                </a:ext>
              </a:extLst>
            </p:cNvPr>
            <p:cNvSpPr/>
            <p:nvPr/>
          </p:nvSpPr>
          <p:spPr>
            <a:xfrm>
              <a:off x="6871312" y="402335"/>
              <a:ext cx="2711943" cy="5852160"/>
            </a:xfrm>
            <a:prstGeom prst="roundRect">
              <a:avLst>
                <a:gd name="adj" fmla="val 988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GD Sherpa Regular" pitchFamily="50" charset="0"/>
              </a:endParaRPr>
            </a:p>
          </p:txBody>
        </p:sp>
      </p:grpSp>
      <p:sp>
        <p:nvSpPr>
          <p:cNvPr id="15" name="Picture Placeholder 2">
            <a:extLst>
              <a:ext uri="{FF2B5EF4-FFF2-40B4-BE49-F238E27FC236}">
                <a16:creationId xmlns:a16="http://schemas.microsoft.com/office/drawing/2014/main" id="{7B4DE663-724D-E849-BEE9-B649B9916A6B}"/>
              </a:ext>
            </a:extLst>
          </p:cNvPr>
          <p:cNvSpPr>
            <a:spLocks noGrp="1"/>
          </p:cNvSpPr>
          <p:nvPr>
            <p:ph type="pic" sz="quarter" idx="19" hasCustomPrompt="1"/>
          </p:nvPr>
        </p:nvSpPr>
        <p:spPr>
          <a:xfrm>
            <a:off x="6895860" y="402335"/>
            <a:ext cx="2711943" cy="5852160"/>
          </a:xfrm>
          <a:prstGeom prst="roundRect">
            <a:avLst>
              <a:gd name="adj" fmla="val 8800"/>
            </a:avLst>
          </a:prstGeom>
          <a:pattFill prst="solidDmnd">
            <a:fgClr>
              <a:schemeClr val="bg1">
                <a:lumMod val="85000"/>
              </a:schemeClr>
            </a:fgClr>
            <a:bgClr>
              <a:schemeClr val="bg1"/>
            </a:bgClr>
          </a:pattFill>
          <a:ln w="6350">
            <a:solidFill>
              <a:schemeClr val="tx1">
                <a:lumMod val="10000"/>
                <a:lumOff val="90000"/>
              </a:schemeClr>
            </a:solidFill>
          </a:ln>
          <a:effectLst/>
        </p:spPr>
        <p:txBody>
          <a:bodyPr vert="horz" lIns="0" tIns="0" rIns="0" bIns="0" rtlCol="0" anchor="ctr">
            <a:noAutofit/>
          </a:bodyPr>
          <a:lstStyle>
            <a:lvl1pPr>
              <a:defRPr kumimoji="0" lang="en-US" sz="1600" b="0" i="0" u="none" strike="noStrike" cap="none" spc="0" normalizeH="0" baseline="0" noProof="0" dirty="0">
                <a:ln>
                  <a:noFill/>
                </a:ln>
                <a:solidFill>
                  <a:srgbClr val="111111"/>
                </a:solidFill>
                <a:effectLst/>
                <a:uLnTx/>
                <a:uFillTx/>
                <a:latin typeface="GD Sherpa" pitchFamily="2" charset="0"/>
              </a:defRPr>
            </a:lvl1pPr>
          </a:lstStyle>
          <a:p>
            <a:pPr marR="0" lvl="0" algn="ctr" fontAlgn="auto">
              <a:lnSpc>
                <a:spcPct val="90000"/>
              </a:lnSpc>
              <a:spcBef>
                <a:spcPts val="1000"/>
              </a:spcBef>
              <a:buClrTx/>
              <a:buSzTx/>
              <a:tabLst/>
            </a:pPr>
            <a:r>
              <a:rPr kumimoji="0" lang="en-US" sz="1600" b="0" i="0" u="none" strike="noStrike" kern="1200" cap="none" spc="0" normalizeH="0" baseline="0" noProof="0" dirty="0">
                <a:ln>
                  <a:noFill/>
                </a:ln>
                <a:solidFill>
                  <a:srgbClr val="111111"/>
                </a:solidFill>
                <a:effectLst/>
                <a:uLnTx/>
                <a:uFillTx/>
                <a:latin typeface="+mn-lt"/>
                <a:ea typeface="+mn-ea"/>
                <a:cs typeface="+mn-cs"/>
              </a:rPr>
              <a:t>Click icon to add picture or drag onto slide</a:t>
            </a:r>
          </a:p>
        </p:txBody>
      </p:sp>
      <p:sp>
        <p:nvSpPr>
          <p:cNvPr id="11" name="Text Placeholder 11">
            <a:extLst>
              <a:ext uri="{FF2B5EF4-FFF2-40B4-BE49-F238E27FC236}">
                <a16:creationId xmlns:a16="http://schemas.microsoft.com/office/drawing/2014/main" id="{DB3A4756-7DF4-CD47-8820-88D19679A2DD}"/>
              </a:ext>
            </a:extLst>
          </p:cNvPr>
          <p:cNvSpPr>
            <a:spLocks noGrp="1"/>
          </p:cNvSpPr>
          <p:nvPr>
            <p:ph type="body" sz="quarter" idx="18" hasCustomPrompt="1"/>
          </p:nvPr>
        </p:nvSpPr>
        <p:spPr>
          <a:xfrm>
            <a:off x="457196" y="1828800"/>
            <a:ext cx="4023360" cy="3933825"/>
          </a:xfrm>
        </p:spPr>
        <p:txBody>
          <a:bodyPr/>
          <a:lstStyle>
            <a:lvl1pPr>
              <a:defRPr sz="1600" b="0" i="0">
                <a:latin typeface="GD Sherpa Regular" pitchFamily="50" charset="0"/>
              </a:defRPr>
            </a:lvl1pPr>
            <a:lvl2pPr>
              <a:defRPr sz="1400" b="0" i="0">
                <a:latin typeface="GD Sherpa Regular" pitchFamily="50" charset="0"/>
              </a:defRPr>
            </a:lvl2pPr>
          </a:lstStyle>
          <a:p>
            <a:pPr lvl="0"/>
            <a:r>
              <a:rPr lang="en-US" dirty="0"/>
              <a:t>Key points</a:t>
            </a:r>
          </a:p>
          <a:p>
            <a:pPr lvl="1"/>
            <a:r>
              <a:rPr lang="en-US" dirty="0"/>
              <a:t>Supporting sub-text</a:t>
            </a:r>
          </a:p>
          <a:p>
            <a:pPr lvl="1"/>
            <a:r>
              <a:rPr lang="en-US" dirty="0"/>
              <a:t>Supporting sub-text</a:t>
            </a:r>
          </a:p>
          <a:p>
            <a:pPr lvl="0"/>
            <a:r>
              <a:rPr lang="en-US" dirty="0"/>
              <a:t>Key points</a:t>
            </a:r>
          </a:p>
          <a:p>
            <a:pPr lvl="1"/>
            <a:r>
              <a:rPr lang="en-US" dirty="0"/>
              <a:t>Supporting sub-text</a:t>
            </a:r>
          </a:p>
          <a:p>
            <a:pPr lvl="1"/>
            <a:r>
              <a:rPr lang="en-US" dirty="0"/>
              <a:t>Supporting sub-text</a:t>
            </a:r>
          </a:p>
          <a:p>
            <a:pPr lvl="1"/>
            <a:endParaRPr lang="en-US" dirty="0"/>
          </a:p>
        </p:txBody>
      </p:sp>
    </p:spTree>
    <p:extLst>
      <p:ext uri="{BB962C8B-B14F-4D97-AF65-F5344CB8AC3E}">
        <p14:creationId xmlns:p14="http://schemas.microsoft.com/office/powerpoint/2010/main" val="29199687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Open Title-Fullsc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A678C-9731-2C4F-B71C-E720983DE676}"/>
              </a:ext>
            </a:extLst>
          </p:cNvPr>
          <p:cNvSpPr>
            <a:spLocks noGrp="1"/>
          </p:cNvSpPr>
          <p:nvPr>
            <p:ph type="title" hasCustomPrompt="1"/>
          </p:nvPr>
        </p:nvSpPr>
        <p:spPr>
          <a:xfrm>
            <a:off x="457200" y="1287129"/>
            <a:ext cx="11277600" cy="2023245"/>
          </a:xfrm>
        </p:spPr>
        <p:txBody>
          <a:bodyPr anchor="b" anchorCtr="0"/>
          <a:lstStyle>
            <a:lvl1pPr algn="ctr">
              <a:defRPr sz="4000">
                <a:solidFill>
                  <a:schemeClr val="tx1"/>
                </a:solidFill>
              </a:defRPr>
            </a:lvl1pPr>
          </a:lstStyle>
          <a:p>
            <a:r>
              <a:rPr lang="en-US" dirty="0"/>
              <a:t>Presentation Title</a:t>
            </a:r>
          </a:p>
        </p:txBody>
      </p:sp>
      <p:sp>
        <p:nvSpPr>
          <p:cNvPr id="3" name="Footer Placeholder 2">
            <a:extLst>
              <a:ext uri="{FF2B5EF4-FFF2-40B4-BE49-F238E27FC236}">
                <a16:creationId xmlns:a16="http://schemas.microsoft.com/office/drawing/2014/main" id="{B72B1629-4C29-D94D-96A8-B31903E4DF33}"/>
              </a:ext>
            </a:extLst>
          </p:cNvPr>
          <p:cNvSpPr>
            <a:spLocks noGrp="1"/>
          </p:cNvSpPr>
          <p:nvPr>
            <p:ph type="ftr" sz="quarter" idx="10"/>
          </p:nvPr>
        </p:nvSpPr>
        <p:spPr>
          <a:xfrm>
            <a:off x="457200" y="6519672"/>
            <a:ext cx="3017520" cy="107722"/>
          </a:xfrm>
        </p:spPr>
        <p:txBody>
          <a:bodyPr/>
          <a:lstStyle>
            <a:lvl1pPr algn="l">
              <a:defRPr sz="500" b="0" i="0">
                <a:solidFill>
                  <a:schemeClr val="tx1"/>
                </a:solidFill>
                <a:latin typeface="GD Sherpa Regular" pitchFamily="50" charset="0"/>
              </a:defRPr>
            </a:lvl1pPr>
          </a:lstStyle>
          <a:p>
            <a:endParaRPr lang="en-US"/>
          </a:p>
        </p:txBody>
      </p:sp>
      <p:sp>
        <p:nvSpPr>
          <p:cNvPr id="9" name="Text Placeholder 7">
            <a:extLst>
              <a:ext uri="{FF2B5EF4-FFF2-40B4-BE49-F238E27FC236}">
                <a16:creationId xmlns:a16="http://schemas.microsoft.com/office/drawing/2014/main" id="{4E689F9B-CFF1-DF46-95E1-9E86AC707A35}"/>
              </a:ext>
            </a:extLst>
          </p:cNvPr>
          <p:cNvSpPr>
            <a:spLocks noGrp="1"/>
          </p:cNvSpPr>
          <p:nvPr>
            <p:ph type="body" sz="quarter" idx="14" hasCustomPrompt="1"/>
          </p:nvPr>
        </p:nvSpPr>
        <p:spPr>
          <a:xfrm>
            <a:off x="3980307" y="4265763"/>
            <a:ext cx="4229100" cy="404813"/>
          </a:xfrm>
          <a:prstGeom prst="rect">
            <a:avLst/>
          </a:prstGeom>
        </p:spPr>
        <p:txBody>
          <a:bodyPr anchor="ctr"/>
          <a:lstStyle>
            <a:lvl1pPr algn="ctr">
              <a:lnSpc>
                <a:spcPct val="100000"/>
              </a:lnSpc>
              <a:spcBef>
                <a:spcPts val="0"/>
              </a:spcBef>
              <a:defRPr sz="1400" b="0" i="0">
                <a:solidFill>
                  <a:schemeClr val="tx1"/>
                </a:solidFill>
                <a:latin typeface="GD Sherpa Regular"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a:t>
            </a:r>
          </a:p>
        </p:txBody>
      </p:sp>
      <p:sp>
        <p:nvSpPr>
          <p:cNvPr id="10" name="Subtitle 2">
            <a:extLst>
              <a:ext uri="{FF2B5EF4-FFF2-40B4-BE49-F238E27FC236}">
                <a16:creationId xmlns:a16="http://schemas.microsoft.com/office/drawing/2014/main" id="{24F6E2F4-AF61-8242-88F9-A79BA69B6D1E}"/>
              </a:ext>
            </a:extLst>
          </p:cNvPr>
          <p:cNvSpPr>
            <a:spLocks noGrp="1"/>
          </p:cNvSpPr>
          <p:nvPr>
            <p:ph type="subTitle" idx="1" hasCustomPrompt="1"/>
          </p:nvPr>
        </p:nvSpPr>
        <p:spPr>
          <a:xfrm>
            <a:off x="457200" y="3468029"/>
            <a:ext cx="11277600" cy="640080"/>
          </a:xfrm>
          <a:prstGeom prst="rect">
            <a:avLst/>
          </a:prstGeom>
        </p:spPr>
        <p:txBody>
          <a:bodyPr anchor="t" anchorCtr="0">
            <a:noAutofit/>
          </a:bodyPr>
          <a:lstStyle>
            <a:lvl1pPr marL="0" indent="0" algn="ctr">
              <a:lnSpc>
                <a:spcPct val="100000"/>
              </a:lnSpc>
              <a:spcBef>
                <a:spcPts val="0"/>
              </a:spcBef>
              <a:buNone/>
              <a:defRPr sz="2200" b="0" i="0" baseline="0">
                <a:solidFill>
                  <a:schemeClr val="tx1"/>
                </a:solidFill>
                <a:latin typeface="GD Sherpa Regular"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Presenter(s)</a:t>
            </a:r>
          </a:p>
        </p:txBody>
      </p:sp>
      <p:pic>
        <p:nvPicPr>
          <p:cNvPr id="8" name="Graphic 7">
            <a:extLst>
              <a:ext uri="{FF2B5EF4-FFF2-40B4-BE49-F238E27FC236}">
                <a16:creationId xmlns:a16="http://schemas.microsoft.com/office/drawing/2014/main" id="{6CE60246-DD0B-D848-AC55-BF78F83636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20640" y="357870"/>
            <a:ext cx="1950720" cy="398780"/>
          </a:xfrm>
          <a:prstGeom prst="rect">
            <a:avLst/>
          </a:prstGeom>
        </p:spPr>
      </p:pic>
    </p:spTree>
    <p:extLst>
      <p:ext uri="{BB962C8B-B14F-4D97-AF65-F5344CB8AC3E}">
        <p14:creationId xmlns:p14="http://schemas.microsoft.com/office/powerpoint/2010/main" val="18391921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VIDEO Placeholder">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D3BF2-1FD7-A34D-93E2-E5AF8C3F26D7}"/>
              </a:ext>
            </a:extLst>
          </p:cNvPr>
          <p:cNvSpPr>
            <a:spLocks noGrp="1"/>
          </p:cNvSpPr>
          <p:nvPr>
            <p:ph type="title" hasCustomPrompt="1"/>
          </p:nvPr>
        </p:nvSpPr>
        <p:spPr>
          <a:xfrm>
            <a:off x="609600" y="2828109"/>
            <a:ext cx="10972800" cy="600891"/>
          </a:xfrm>
        </p:spPr>
        <p:txBody>
          <a:bodyPr/>
          <a:lstStyle>
            <a:lvl1pPr algn="ctr">
              <a:defRPr sz="4800" b="0" i="0">
                <a:solidFill>
                  <a:schemeClr val="bg1"/>
                </a:solidFill>
                <a:latin typeface="GD Sherpa Regular" pitchFamily="50" charset="0"/>
              </a:defRPr>
            </a:lvl1pPr>
          </a:lstStyle>
          <a:p>
            <a:r>
              <a:rPr lang="en-US" dirty="0"/>
              <a:t>VIDEO NAME</a:t>
            </a:r>
          </a:p>
        </p:txBody>
      </p:sp>
      <p:sp>
        <p:nvSpPr>
          <p:cNvPr id="3" name="Footer Placeholder 2">
            <a:extLst>
              <a:ext uri="{FF2B5EF4-FFF2-40B4-BE49-F238E27FC236}">
                <a16:creationId xmlns:a16="http://schemas.microsoft.com/office/drawing/2014/main" id="{054E9CB5-257B-F647-A13B-27B0D6BC29BA}"/>
              </a:ext>
            </a:extLst>
          </p:cNvPr>
          <p:cNvSpPr>
            <a:spLocks noGrp="1"/>
          </p:cNvSpPr>
          <p:nvPr>
            <p:ph type="ftr" sz="quarter" idx="10"/>
          </p:nvPr>
        </p:nvSpPr>
        <p:spPr/>
        <p:txBody>
          <a:bodyPr/>
          <a:lstStyle>
            <a:lvl1pPr>
              <a:defRPr b="0" i="0">
                <a:solidFill>
                  <a:schemeClr val="bg1"/>
                </a:solidFill>
                <a:latin typeface="GD Sherpa Regular" pitchFamily="50" charset="0"/>
              </a:defRPr>
            </a:lvl1pPr>
          </a:lstStyle>
          <a:p>
            <a:endParaRPr lang="en-US"/>
          </a:p>
        </p:txBody>
      </p:sp>
      <p:sp>
        <p:nvSpPr>
          <p:cNvPr id="4" name="Slide Number Placeholder 3">
            <a:extLst>
              <a:ext uri="{FF2B5EF4-FFF2-40B4-BE49-F238E27FC236}">
                <a16:creationId xmlns:a16="http://schemas.microsoft.com/office/drawing/2014/main" id="{0609295E-AB20-F847-9C62-598D393F8E55}"/>
              </a:ext>
            </a:extLst>
          </p:cNvPr>
          <p:cNvSpPr>
            <a:spLocks noGrp="1"/>
          </p:cNvSpPr>
          <p:nvPr>
            <p:ph type="sldNum" sz="quarter" idx="11"/>
          </p:nvPr>
        </p:nvSpPr>
        <p:spPr/>
        <p:txBody>
          <a:bodyPr/>
          <a:lstStyle>
            <a:lvl1pPr>
              <a:defRPr b="0" i="0">
                <a:solidFill>
                  <a:schemeClr val="bg1"/>
                </a:solidFill>
                <a:latin typeface="GD Sherpa Regular" pitchFamily="50" charset="0"/>
              </a:defRPr>
            </a:lvl1pPr>
          </a:lstStyle>
          <a:p>
            <a:fld id="{AF2EE449-B6E6-41F3-8B70-F1D7C89EE380}" type="slidenum">
              <a:rPr lang="en-US" smtClean="0"/>
              <a:t>‹#›</a:t>
            </a:fld>
            <a:endParaRPr lang="en-US"/>
          </a:p>
        </p:txBody>
      </p:sp>
      <p:sp>
        <p:nvSpPr>
          <p:cNvPr id="7" name="Text Placeholder 6">
            <a:extLst>
              <a:ext uri="{FF2B5EF4-FFF2-40B4-BE49-F238E27FC236}">
                <a16:creationId xmlns:a16="http://schemas.microsoft.com/office/drawing/2014/main" id="{E565D9CD-EE9B-014E-A3D4-290314E855D9}"/>
              </a:ext>
            </a:extLst>
          </p:cNvPr>
          <p:cNvSpPr>
            <a:spLocks noGrp="1"/>
          </p:cNvSpPr>
          <p:nvPr>
            <p:ph type="body" sz="quarter" idx="12" hasCustomPrompt="1"/>
          </p:nvPr>
        </p:nvSpPr>
        <p:spPr>
          <a:xfrm>
            <a:off x="596107" y="3657600"/>
            <a:ext cx="10999787" cy="682625"/>
          </a:xfrm>
          <a:prstGeom prst="rect">
            <a:avLst/>
          </a:prstGeom>
        </p:spPr>
        <p:txBody>
          <a:bodyPr/>
          <a:lstStyle>
            <a:lvl1pPr algn="ctr">
              <a:defRPr b="0" i="0">
                <a:solidFill>
                  <a:schemeClr val="bg1"/>
                </a:solidFill>
                <a:latin typeface="GD Sherpa Regular" pitchFamily="50" charset="0"/>
              </a:defRPr>
            </a:lvl1pPr>
            <a:lvl2pPr>
              <a:defRPr>
                <a:solidFill>
                  <a:schemeClr val="bg1"/>
                </a:solidFill>
              </a:defRPr>
            </a:lvl2pPr>
          </a:lstStyle>
          <a:p>
            <a:pPr lvl="0"/>
            <a:r>
              <a:rPr lang="en-US" dirty="0"/>
              <a:t>00:00:00</a:t>
            </a:r>
          </a:p>
        </p:txBody>
      </p:sp>
      <p:pic>
        <p:nvPicPr>
          <p:cNvPr id="6" name="Graphic 5">
            <a:extLst>
              <a:ext uri="{FF2B5EF4-FFF2-40B4-BE49-F238E27FC236}">
                <a16:creationId xmlns:a16="http://schemas.microsoft.com/office/drawing/2014/main" id="{9CAC6EC1-0952-F14D-A514-B13A5E8B56A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749" y="6476748"/>
            <a:ext cx="904875" cy="184981"/>
          </a:xfrm>
          <a:prstGeom prst="rect">
            <a:avLst/>
          </a:prstGeom>
        </p:spPr>
      </p:pic>
    </p:spTree>
    <p:extLst>
      <p:ext uri="{BB962C8B-B14F-4D97-AF65-F5344CB8AC3E}">
        <p14:creationId xmlns:p14="http://schemas.microsoft.com/office/powerpoint/2010/main" val="164573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amp;A-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11277600" cy="3677930"/>
          </a:xfrm>
        </p:spPr>
        <p:txBody>
          <a:bodyPr anchor="t" anchorCtr="0">
            <a:spAutoFit/>
          </a:bodyPr>
          <a:lstStyle>
            <a:lvl1pPr algn="ctr">
              <a:lnSpc>
                <a:spcPct val="100000"/>
              </a:lnSpc>
              <a:defRPr sz="23900">
                <a:solidFill>
                  <a:schemeClr val="tx1"/>
                </a:solidFill>
              </a:defRPr>
            </a:lvl1pPr>
          </a:lstStyle>
          <a:p>
            <a:r>
              <a:rPr lang="en-US" dirty="0"/>
              <a:t>Q&amp;A</a:t>
            </a:r>
          </a:p>
        </p:txBody>
      </p:sp>
      <p:sp>
        <p:nvSpPr>
          <p:cNvPr id="5" name="Footer Placeholder 4">
            <a:extLst>
              <a:ext uri="{FF2B5EF4-FFF2-40B4-BE49-F238E27FC236}">
                <a16:creationId xmlns:a16="http://schemas.microsoft.com/office/drawing/2014/main" id="{407FEEFD-82F6-F246-9ED3-6F9FA5631E7B}"/>
              </a:ext>
            </a:extLst>
          </p:cNvPr>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tx1"/>
                </a:solidFill>
                <a:latin typeface="GD Sherpa Regular" pitchFamily="50" charset="0"/>
              </a:defRPr>
            </a:lvl1pPr>
          </a:lstStyle>
          <a:p>
            <a:endParaRPr lang="en-US"/>
          </a:p>
        </p:txBody>
      </p:sp>
      <p:sp>
        <p:nvSpPr>
          <p:cNvPr id="6" name="Slide Number Placeholder 5">
            <a:extLst>
              <a:ext uri="{FF2B5EF4-FFF2-40B4-BE49-F238E27FC236}">
                <a16:creationId xmlns:a16="http://schemas.microsoft.com/office/drawing/2014/main" id="{75280259-2711-E14F-BBE4-5679842C3C26}"/>
              </a:ext>
            </a:extLst>
          </p:cNvPr>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tx1"/>
                </a:solidFill>
                <a:latin typeface="GD Sherpa Regular" pitchFamily="50" charset="0"/>
                <a:ea typeface="GD Sherpa Regular" pitchFamily="50" charset="0"/>
                <a:cs typeface="GD Boing Black" panose="02000603030000020004" pitchFamily="2" charset="77"/>
              </a:defRPr>
            </a:lvl1pPr>
          </a:lstStyle>
          <a:p>
            <a:fld id="{AF2EE449-B6E6-41F3-8B70-F1D7C89EE380}" type="slidenum">
              <a:rPr lang="en-US" smtClean="0"/>
              <a:t>‹#›</a:t>
            </a:fld>
            <a:endParaRPr lang="en-US"/>
          </a:p>
        </p:txBody>
      </p:sp>
    </p:spTree>
    <p:extLst>
      <p:ext uri="{BB962C8B-B14F-4D97-AF65-F5344CB8AC3E}">
        <p14:creationId xmlns:p14="http://schemas.microsoft.com/office/powerpoint/2010/main" val="13064901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Q&amp;A-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11277600" cy="3677930"/>
          </a:xfrm>
        </p:spPr>
        <p:txBody>
          <a:bodyPr anchor="t" anchorCtr="0">
            <a:spAutoFit/>
          </a:bodyPr>
          <a:lstStyle>
            <a:lvl1pPr algn="ctr">
              <a:lnSpc>
                <a:spcPct val="100000"/>
              </a:lnSpc>
              <a:defRPr sz="23900">
                <a:solidFill>
                  <a:schemeClr val="tx2"/>
                </a:solidFill>
              </a:defRPr>
            </a:lvl1pPr>
          </a:lstStyle>
          <a:p>
            <a:r>
              <a:rPr lang="en-US" dirty="0"/>
              <a:t>Q&amp;A</a:t>
            </a:r>
          </a:p>
        </p:txBody>
      </p:sp>
      <p:pic>
        <p:nvPicPr>
          <p:cNvPr id="6" name="Graphic 5">
            <a:extLst>
              <a:ext uri="{FF2B5EF4-FFF2-40B4-BE49-F238E27FC236}">
                <a16:creationId xmlns:a16="http://schemas.microsoft.com/office/drawing/2014/main" id="{0C079CC7-004F-5040-B76D-F33174367AB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749" y="6476748"/>
            <a:ext cx="904875" cy="184981"/>
          </a:xfrm>
          <a:prstGeom prst="rect">
            <a:avLst/>
          </a:prstGeom>
        </p:spPr>
      </p:pic>
      <p:sp>
        <p:nvSpPr>
          <p:cNvPr id="7" name="Footer Placeholder 4">
            <a:extLst>
              <a:ext uri="{FF2B5EF4-FFF2-40B4-BE49-F238E27FC236}">
                <a16:creationId xmlns:a16="http://schemas.microsoft.com/office/drawing/2014/main" id="{97B8218D-F904-2446-BED5-A1DD15DA8C74}"/>
              </a:ext>
            </a:extLst>
          </p:cNvPr>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bg1"/>
                </a:solidFill>
                <a:latin typeface="GD Sherpa Regular" pitchFamily="50" charset="0"/>
              </a:defRPr>
            </a:lvl1pPr>
          </a:lstStyle>
          <a:p>
            <a:endParaRPr lang="en-US"/>
          </a:p>
        </p:txBody>
      </p:sp>
      <p:sp>
        <p:nvSpPr>
          <p:cNvPr id="8" name="Slide Number Placeholder 5">
            <a:extLst>
              <a:ext uri="{FF2B5EF4-FFF2-40B4-BE49-F238E27FC236}">
                <a16:creationId xmlns:a16="http://schemas.microsoft.com/office/drawing/2014/main" id="{267FD3FF-EF86-3245-9D7D-4212F52E7684}"/>
              </a:ext>
            </a:extLst>
          </p:cNvPr>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bg1"/>
                </a:solidFill>
                <a:latin typeface="GD Sherpa Regular" pitchFamily="50" charset="0"/>
                <a:ea typeface="GD Sherpa Regular" pitchFamily="50" charset="0"/>
                <a:cs typeface="GD Boing Black" panose="02000603030000020004" pitchFamily="2" charset="77"/>
              </a:defRPr>
            </a:lvl1pPr>
          </a:lstStyle>
          <a:p>
            <a:fld id="{AF2EE449-B6E6-41F3-8B70-F1D7C89EE380}" type="slidenum">
              <a:rPr lang="en-US" smtClean="0"/>
              <a:t>‹#›</a:t>
            </a:fld>
            <a:endParaRPr lang="en-US"/>
          </a:p>
        </p:txBody>
      </p:sp>
    </p:spTree>
    <p:extLst>
      <p:ext uri="{BB962C8B-B14F-4D97-AF65-F5344CB8AC3E}">
        <p14:creationId xmlns:p14="http://schemas.microsoft.com/office/powerpoint/2010/main" val="22433860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Walk-Out-Blue">
    <p:bg>
      <p:bgPr>
        <a:solidFill>
          <a:schemeClr val="tx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E1B927F-629B-424A-9EAC-9C431D53F3A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3384" y="1005752"/>
            <a:ext cx="1805233" cy="369038"/>
          </a:xfrm>
          <a:prstGeom prst="rect">
            <a:avLst/>
          </a:prstGeom>
        </p:spPr>
      </p:pic>
      <p:sp>
        <p:nvSpPr>
          <p:cNvPr id="2" name="Title 1"/>
          <p:cNvSpPr>
            <a:spLocks noGrp="1"/>
          </p:cNvSpPr>
          <p:nvPr>
            <p:ph type="title" hasCustomPrompt="1"/>
          </p:nvPr>
        </p:nvSpPr>
        <p:spPr>
          <a:xfrm>
            <a:off x="457200" y="2519025"/>
            <a:ext cx="11277600" cy="1477328"/>
          </a:xfrm>
        </p:spPr>
        <p:txBody>
          <a:bodyPr anchor="ctr" anchorCtr="0">
            <a:noAutofit/>
          </a:bodyPr>
          <a:lstStyle>
            <a:lvl1pPr algn="ctr">
              <a:lnSpc>
                <a:spcPct val="100000"/>
              </a:lnSpc>
              <a:defRPr sz="8800">
                <a:solidFill>
                  <a:schemeClr val="tx1"/>
                </a:solidFill>
              </a:defRPr>
            </a:lvl1pPr>
          </a:lstStyle>
          <a:p>
            <a:r>
              <a:rPr lang="en-US" dirty="0"/>
              <a:t>Thank you.</a:t>
            </a:r>
          </a:p>
        </p:txBody>
      </p:sp>
      <p:sp>
        <p:nvSpPr>
          <p:cNvPr id="7" name="Footer Placeholder 4">
            <a:extLst>
              <a:ext uri="{FF2B5EF4-FFF2-40B4-BE49-F238E27FC236}">
                <a16:creationId xmlns:a16="http://schemas.microsoft.com/office/drawing/2014/main" id="{6E9D83C5-35FF-8846-994D-D60095DB6BF3}"/>
              </a:ext>
            </a:extLst>
          </p:cNvPr>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tx1"/>
                </a:solidFill>
                <a:latin typeface="GD Sherpa Regular" pitchFamily="50" charset="0"/>
              </a:defRPr>
            </a:lvl1pPr>
          </a:lstStyle>
          <a:p>
            <a:endParaRPr lang="en-US"/>
          </a:p>
        </p:txBody>
      </p:sp>
      <p:sp>
        <p:nvSpPr>
          <p:cNvPr id="8" name="Slide Number Placeholder 5">
            <a:extLst>
              <a:ext uri="{FF2B5EF4-FFF2-40B4-BE49-F238E27FC236}">
                <a16:creationId xmlns:a16="http://schemas.microsoft.com/office/drawing/2014/main" id="{9888D862-82C7-954A-9BF3-986D4E43F6AC}"/>
              </a:ext>
            </a:extLst>
          </p:cNvPr>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tx1"/>
                </a:solidFill>
                <a:latin typeface="GD Sherpa Regular" pitchFamily="50" charset="0"/>
                <a:ea typeface="GD Sherpa Regular" pitchFamily="50" charset="0"/>
                <a:cs typeface="GD Boing Black" panose="02000603030000020004" pitchFamily="2" charset="77"/>
              </a:defRPr>
            </a:lvl1pPr>
          </a:lstStyle>
          <a:p>
            <a:fld id="{AF2EE449-B6E6-41F3-8B70-F1D7C89EE380}" type="slidenum">
              <a:rPr lang="en-US" smtClean="0"/>
              <a:t>‹#›</a:t>
            </a:fld>
            <a:endParaRPr lang="en-US"/>
          </a:p>
        </p:txBody>
      </p:sp>
    </p:spTree>
    <p:extLst>
      <p:ext uri="{BB962C8B-B14F-4D97-AF65-F5344CB8AC3E}">
        <p14:creationId xmlns:p14="http://schemas.microsoft.com/office/powerpoint/2010/main" val="2095707767"/>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Walk-Out-Black">
    <p:bg>
      <p:bgPr>
        <a:solidFill>
          <a:schemeClr val="tx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E1B927F-629B-424A-9EAC-9C431D53F3A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3384" y="1005752"/>
            <a:ext cx="1805233" cy="369038"/>
          </a:xfrm>
          <a:prstGeom prst="rect">
            <a:avLst/>
          </a:prstGeom>
        </p:spPr>
      </p:pic>
      <p:sp>
        <p:nvSpPr>
          <p:cNvPr id="2" name="Title 1"/>
          <p:cNvSpPr>
            <a:spLocks noGrp="1"/>
          </p:cNvSpPr>
          <p:nvPr>
            <p:ph type="title" hasCustomPrompt="1"/>
          </p:nvPr>
        </p:nvSpPr>
        <p:spPr>
          <a:xfrm>
            <a:off x="457200" y="2519025"/>
            <a:ext cx="11277600" cy="1477328"/>
          </a:xfrm>
        </p:spPr>
        <p:txBody>
          <a:bodyPr anchor="ctr" anchorCtr="0">
            <a:noAutofit/>
          </a:bodyPr>
          <a:lstStyle>
            <a:lvl1pPr algn="ctr">
              <a:lnSpc>
                <a:spcPct val="100000"/>
              </a:lnSpc>
              <a:defRPr sz="8800">
                <a:solidFill>
                  <a:schemeClr val="tx2"/>
                </a:solidFill>
              </a:defRPr>
            </a:lvl1pPr>
          </a:lstStyle>
          <a:p>
            <a:r>
              <a:rPr lang="en-US" dirty="0"/>
              <a:t>Thank you.</a:t>
            </a:r>
          </a:p>
        </p:txBody>
      </p:sp>
      <p:sp>
        <p:nvSpPr>
          <p:cNvPr id="7" name="Footer Placeholder 4">
            <a:extLst>
              <a:ext uri="{FF2B5EF4-FFF2-40B4-BE49-F238E27FC236}">
                <a16:creationId xmlns:a16="http://schemas.microsoft.com/office/drawing/2014/main" id="{F11A1FF9-55B0-0F40-ADE4-39BA1613434F}"/>
              </a:ext>
            </a:extLst>
          </p:cNvPr>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bg1"/>
                </a:solidFill>
                <a:latin typeface="GD Sherpa Regular" pitchFamily="50" charset="0"/>
              </a:defRPr>
            </a:lvl1pPr>
          </a:lstStyle>
          <a:p>
            <a:endParaRPr lang="en-US"/>
          </a:p>
        </p:txBody>
      </p:sp>
      <p:sp>
        <p:nvSpPr>
          <p:cNvPr id="8" name="Slide Number Placeholder 5">
            <a:extLst>
              <a:ext uri="{FF2B5EF4-FFF2-40B4-BE49-F238E27FC236}">
                <a16:creationId xmlns:a16="http://schemas.microsoft.com/office/drawing/2014/main" id="{C46C4D13-0FD2-374A-B146-DB7438690BCF}"/>
              </a:ext>
            </a:extLst>
          </p:cNvPr>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bg1"/>
                </a:solidFill>
                <a:latin typeface="GD Sherpa Regular" pitchFamily="50" charset="0"/>
                <a:ea typeface="GD Sherpa Regular" pitchFamily="50" charset="0"/>
                <a:cs typeface="GD Boing Black" panose="02000603030000020004" pitchFamily="2" charset="77"/>
              </a:defRPr>
            </a:lvl1pPr>
          </a:lstStyle>
          <a:p>
            <a:fld id="{AF2EE449-B6E6-41F3-8B70-F1D7C89EE380}" type="slidenum">
              <a:rPr lang="en-US" smtClean="0"/>
              <a:t>‹#›</a:t>
            </a:fld>
            <a:endParaRPr lang="en-US"/>
          </a:p>
        </p:txBody>
      </p:sp>
    </p:spTree>
    <p:extLst>
      <p:ext uri="{BB962C8B-B14F-4D97-AF65-F5344CB8AC3E}">
        <p14:creationId xmlns:p14="http://schemas.microsoft.com/office/powerpoint/2010/main" val="3104550692"/>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4EED-9C66-46AC-8E58-27E11556E9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D20E71-7464-481A-BD21-4395CF2C45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827AAE-6367-4937-96DF-2DE20542EF9B}"/>
              </a:ext>
            </a:extLst>
          </p:cNvPr>
          <p:cNvSpPr>
            <a:spLocks noGrp="1"/>
          </p:cNvSpPr>
          <p:nvPr>
            <p:ph type="dt" sz="half" idx="10"/>
          </p:nvPr>
        </p:nvSpPr>
        <p:spPr/>
        <p:txBody>
          <a:bodyPr/>
          <a:lstStyle/>
          <a:p>
            <a:fld id="{296480E6-1898-4403-BCD9-31A96044D38E}" type="datetimeFigureOut">
              <a:rPr lang="en-US" smtClean="0"/>
              <a:t>2/4/2021</a:t>
            </a:fld>
            <a:endParaRPr lang="en-US"/>
          </a:p>
        </p:txBody>
      </p:sp>
      <p:sp>
        <p:nvSpPr>
          <p:cNvPr id="5" name="Footer Placeholder 4">
            <a:extLst>
              <a:ext uri="{FF2B5EF4-FFF2-40B4-BE49-F238E27FC236}">
                <a16:creationId xmlns:a16="http://schemas.microsoft.com/office/drawing/2014/main" id="{1A871690-8EC9-46A0-B1DE-B47BDAFA9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D0ED9-9386-421E-B8E0-9F49BB3375D6}"/>
              </a:ext>
            </a:extLst>
          </p:cNvPr>
          <p:cNvSpPr>
            <a:spLocks noGrp="1"/>
          </p:cNvSpPr>
          <p:nvPr>
            <p:ph type="sldNum" sz="quarter" idx="12"/>
          </p:nvPr>
        </p:nvSpPr>
        <p:spPr/>
        <p:txBody>
          <a:bodyPr/>
          <a:lstStyle/>
          <a:p>
            <a:fld id="{AF2EE449-B6E6-41F3-8B70-F1D7C89EE380}" type="slidenum">
              <a:rPr lang="en-US" smtClean="0"/>
              <a:t>‹#›</a:t>
            </a:fld>
            <a:endParaRPr lang="en-US"/>
          </a:p>
        </p:txBody>
      </p:sp>
    </p:spTree>
    <p:extLst>
      <p:ext uri="{BB962C8B-B14F-4D97-AF65-F5344CB8AC3E}">
        <p14:creationId xmlns:p14="http://schemas.microsoft.com/office/powerpoint/2010/main" val="28689302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Open Title-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A678C-9731-2C4F-B71C-E720983DE676}"/>
              </a:ext>
            </a:extLst>
          </p:cNvPr>
          <p:cNvSpPr>
            <a:spLocks noGrp="1"/>
          </p:cNvSpPr>
          <p:nvPr>
            <p:ph type="title" hasCustomPrompt="1"/>
          </p:nvPr>
        </p:nvSpPr>
        <p:spPr>
          <a:xfrm>
            <a:off x="457200" y="1600200"/>
            <a:ext cx="4114800" cy="2286000"/>
          </a:xfrm>
        </p:spPr>
        <p:txBody>
          <a:bodyPr anchor="b" anchorCtr="0"/>
          <a:lstStyle>
            <a:lvl1pPr>
              <a:defRPr sz="4000"/>
            </a:lvl1pPr>
          </a:lstStyle>
          <a:p>
            <a:r>
              <a:rPr lang="en-US"/>
              <a:t>Presentation Title</a:t>
            </a:r>
          </a:p>
        </p:txBody>
      </p:sp>
      <p:sp>
        <p:nvSpPr>
          <p:cNvPr id="9" name="Text Placeholder 7">
            <a:extLst>
              <a:ext uri="{FF2B5EF4-FFF2-40B4-BE49-F238E27FC236}">
                <a16:creationId xmlns:a16="http://schemas.microsoft.com/office/drawing/2014/main" id="{4E689F9B-CFF1-DF46-95E1-9E86AC707A35}"/>
              </a:ext>
            </a:extLst>
          </p:cNvPr>
          <p:cNvSpPr>
            <a:spLocks noGrp="1"/>
          </p:cNvSpPr>
          <p:nvPr>
            <p:ph type="body" sz="quarter" idx="14" hasCustomPrompt="1"/>
          </p:nvPr>
        </p:nvSpPr>
        <p:spPr>
          <a:xfrm>
            <a:off x="457200" y="5060798"/>
            <a:ext cx="4114800" cy="404813"/>
          </a:xfrm>
          <a:prstGeom prst="rect">
            <a:avLst/>
          </a:prstGeom>
        </p:spPr>
        <p:txBody>
          <a:bodyPr anchor="ctr"/>
          <a:lstStyle>
            <a:lvl1pPr>
              <a:lnSpc>
                <a:spcPct val="100000"/>
              </a:lnSpc>
              <a:spcBef>
                <a:spcPts val="0"/>
              </a:spcBef>
              <a:defRPr sz="1400" b="0" i="0">
                <a:solidFill>
                  <a:schemeClr val="tx1"/>
                </a:solidFill>
                <a:latin typeface="GD Sherpa Regular"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sp>
        <p:nvSpPr>
          <p:cNvPr id="10" name="Subtitle 2">
            <a:extLst>
              <a:ext uri="{FF2B5EF4-FFF2-40B4-BE49-F238E27FC236}">
                <a16:creationId xmlns:a16="http://schemas.microsoft.com/office/drawing/2014/main" id="{24F6E2F4-AF61-8242-88F9-A79BA69B6D1E}"/>
              </a:ext>
            </a:extLst>
          </p:cNvPr>
          <p:cNvSpPr>
            <a:spLocks noGrp="1"/>
          </p:cNvSpPr>
          <p:nvPr>
            <p:ph type="subTitle" idx="1" hasCustomPrompt="1"/>
          </p:nvPr>
        </p:nvSpPr>
        <p:spPr>
          <a:xfrm>
            <a:off x="457200" y="4116051"/>
            <a:ext cx="4114800" cy="789587"/>
          </a:xfrm>
          <a:prstGeom prst="rect">
            <a:avLst/>
          </a:prstGeom>
        </p:spPr>
        <p:txBody>
          <a:bodyPr anchor="t" anchorCtr="0">
            <a:noAutofit/>
          </a:bodyPr>
          <a:lstStyle>
            <a:lvl1pPr marL="0" indent="0" algn="l">
              <a:lnSpc>
                <a:spcPct val="100000"/>
              </a:lnSpc>
              <a:spcBef>
                <a:spcPts val="0"/>
              </a:spcBef>
              <a:buNone/>
              <a:defRPr sz="2400" b="0" i="0" baseline="0">
                <a:solidFill>
                  <a:schemeClr val="tx1"/>
                </a:solidFill>
                <a:latin typeface="GD Sherp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or Presenter(s)</a:t>
            </a:r>
          </a:p>
        </p:txBody>
      </p:sp>
      <p:sp>
        <p:nvSpPr>
          <p:cNvPr id="3" name="Footer Placeholder 2">
            <a:extLst>
              <a:ext uri="{FF2B5EF4-FFF2-40B4-BE49-F238E27FC236}">
                <a16:creationId xmlns:a16="http://schemas.microsoft.com/office/drawing/2014/main" id="{B72B1629-4C29-D94D-96A8-B31903E4DF33}"/>
              </a:ext>
            </a:extLst>
          </p:cNvPr>
          <p:cNvSpPr>
            <a:spLocks noGrp="1"/>
          </p:cNvSpPr>
          <p:nvPr>
            <p:ph type="ftr" sz="quarter" idx="10"/>
          </p:nvPr>
        </p:nvSpPr>
        <p:spPr>
          <a:xfrm>
            <a:off x="457200" y="6537960"/>
            <a:ext cx="2011680" cy="109728"/>
          </a:xfrm>
        </p:spPr>
        <p:txBody>
          <a:bodyPr/>
          <a:lstStyle>
            <a:lvl1pPr algn="l">
              <a:defRPr sz="500" b="0" i="0">
                <a:latin typeface="GD Sherpa Regular" pitchFamily="50" charset="0"/>
              </a:defRPr>
            </a:lvl1pPr>
          </a:lstStyle>
          <a:p>
            <a:pPr defTabSz="457200"/>
            <a:r>
              <a:rPr lang="en-US"/>
              <a:t>© 2021 GoDaddy Inc.</a:t>
            </a:r>
          </a:p>
        </p:txBody>
      </p:sp>
      <p:sp>
        <p:nvSpPr>
          <p:cNvPr id="8" name="Picture Placeholder 13">
            <a:extLst>
              <a:ext uri="{FF2B5EF4-FFF2-40B4-BE49-F238E27FC236}">
                <a16:creationId xmlns:a16="http://schemas.microsoft.com/office/drawing/2014/main" id="{AD33A7A5-B9FC-0F4C-BABF-330FE14BB661}"/>
              </a:ext>
            </a:extLst>
          </p:cNvPr>
          <p:cNvSpPr>
            <a:spLocks noGrp="1"/>
          </p:cNvSpPr>
          <p:nvPr>
            <p:ph type="pic" sz="quarter" idx="12" hasCustomPrompt="1"/>
          </p:nvPr>
        </p:nvSpPr>
        <p:spPr>
          <a:xfrm>
            <a:off x="5334001" y="0"/>
            <a:ext cx="6857998" cy="6858000"/>
          </a:xfrm>
          <a:prstGeom prst="rect">
            <a:avLst/>
          </a:prstGeom>
          <a:pattFill prst="solidDmnd">
            <a:fgClr>
              <a:schemeClr val="bg1">
                <a:lumMod val="85000"/>
              </a:schemeClr>
            </a:fgClr>
            <a:bgClr>
              <a:schemeClr val="bg1"/>
            </a:bgClr>
          </a:pattFill>
        </p:spPr>
        <p:txBody>
          <a:bodyPr anchor="ctr"/>
          <a:lstStyle>
            <a:lvl1pPr algn="ctr">
              <a:defRPr sz="1800" b="0" i="0">
                <a:latin typeface="GD Sherpa Regular" pitchFamily="50" charset="0"/>
              </a:defRPr>
            </a:lvl1pPr>
          </a:lstStyle>
          <a:p>
            <a:r>
              <a:rPr lang="en-US"/>
              <a:t>Click icon to add picture or drag onto slide</a:t>
            </a:r>
          </a:p>
        </p:txBody>
      </p:sp>
      <p:pic>
        <p:nvPicPr>
          <p:cNvPr id="11" name="Graphic 10">
            <a:extLst>
              <a:ext uri="{FF2B5EF4-FFF2-40B4-BE49-F238E27FC236}">
                <a16:creationId xmlns:a16="http://schemas.microsoft.com/office/drawing/2014/main" id="{DEA6C8EF-431F-3347-806B-D3634E998A8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5808" y="729648"/>
            <a:ext cx="2105104" cy="528648"/>
          </a:xfrm>
          <a:prstGeom prst="rect">
            <a:avLst/>
          </a:prstGeom>
        </p:spPr>
      </p:pic>
    </p:spTree>
    <p:extLst>
      <p:ext uri="{BB962C8B-B14F-4D97-AF65-F5344CB8AC3E}">
        <p14:creationId xmlns:p14="http://schemas.microsoft.com/office/powerpoint/2010/main" val="3312985858"/>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1_Open Title-Blu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A678C-9731-2C4F-B71C-E720983DE676}"/>
              </a:ext>
            </a:extLst>
          </p:cNvPr>
          <p:cNvSpPr>
            <a:spLocks noGrp="1"/>
          </p:cNvSpPr>
          <p:nvPr>
            <p:ph type="title" hasCustomPrompt="1"/>
          </p:nvPr>
        </p:nvSpPr>
        <p:spPr>
          <a:xfrm>
            <a:off x="457200" y="1600200"/>
            <a:ext cx="4114800" cy="2286000"/>
          </a:xfrm>
        </p:spPr>
        <p:txBody>
          <a:bodyPr anchor="b" anchorCtr="0"/>
          <a:lstStyle>
            <a:lvl1pPr>
              <a:defRPr sz="4000"/>
            </a:lvl1pPr>
          </a:lstStyle>
          <a:p>
            <a:r>
              <a:rPr lang="en-US"/>
              <a:t>Presentation Title</a:t>
            </a:r>
          </a:p>
        </p:txBody>
      </p:sp>
      <p:sp>
        <p:nvSpPr>
          <p:cNvPr id="9" name="Text Placeholder 7">
            <a:extLst>
              <a:ext uri="{FF2B5EF4-FFF2-40B4-BE49-F238E27FC236}">
                <a16:creationId xmlns:a16="http://schemas.microsoft.com/office/drawing/2014/main" id="{4E689F9B-CFF1-DF46-95E1-9E86AC707A35}"/>
              </a:ext>
            </a:extLst>
          </p:cNvPr>
          <p:cNvSpPr>
            <a:spLocks noGrp="1"/>
          </p:cNvSpPr>
          <p:nvPr>
            <p:ph type="body" sz="quarter" idx="14" hasCustomPrompt="1"/>
          </p:nvPr>
        </p:nvSpPr>
        <p:spPr>
          <a:xfrm>
            <a:off x="457200" y="5060798"/>
            <a:ext cx="4114800" cy="404813"/>
          </a:xfrm>
          <a:prstGeom prst="rect">
            <a:avLst/>
          </a:prstGeom>
        </p:spPr>
        <p:txBody>
          <a:bodyPr anchor="ctr"/>
          <a:lstStyle>
            <a:lvl1pPr>
              <a:lnSpc>
                <a:spcPct val="100000"/>
              </a:lnSpc>
              <a:spcBef>
                <a:spcPts val="0"/>
              </a:spcBef>
              <a:defRPr sz="1400" b="0" i="0">
                <a:solidFill>
                  <a:schemeClr val="tx1"/>
                </a:solidFill>
                <a:latin typeface="GD Sherpa Regular"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sp>
        <p:nvSpPr>
          <p:cNvPr id="10" name="Subtitle 2">
            <a:extLst>
              <a:ext uri="{FF2B5EF4-FFF2-40B4-BE49-F238E27FC236}">
                <a16:creationId xmlns:a16="http://schemas.microsoft.com/office/drawing/2014/main" id="{24F6E2F4-AF61-8242-88F9-A79BA69B6D1E}"/>
              </a:ext>
            </a:extLst>
          </p:cNvPr>
          <p:cNvSpPr>
            <a:spLocks noGrp="1"/>
          </p:cNvSpPr>
          <p:nvPr>
            <p:ph type="subTitle" idx="1" hasCustomPrompt="1"/>
          </p:nvPr>
        </p:nvSpPr>
        <p:spPr>
          <a:xfrm>
            <a:off x="457200" y="4116051"/>
            <a:ext cx="4114800" cy="789587"/>
          </a:xfrm>
          <a:prstGeom prst="rect">
            <a:avLst/>
          </a:prstGeom>
        </p:spPr>
        <p:txBody>
          <a:bodyPr vert="horz" lIns="0" tIns="0" rIns="0" bIns="0" rtlCol="0" anchor="t" anchorCtr="0">
            <a:noAutofit/>
          </a:bodyPr>
          <a:lstStyle>
            <a:lvl1pPr>
              <a:defRPr lang="en-US" sz="2400" baseline="0" dirty="0"/>
            </a:lvl1pPr>
          </a:lstStyle>
          <a:p>
            <a:pPr lvl="0">
              <a:spcBef>
                <a:spcPts val="0"/>
              </a:spcBef>
            </a:pPr>
            <a:r>
              <a:rPr lang="en-US"/>
              <a:t>Subtitle or Presenter(s)</a:t>
            </a:r>
          </a:p>
        </p:txBody>
      </p:sp>
      <p:sp>
        <p:nvSpPr>
          <p:cNvPr id="3" name="Footer Placeholder 2">
            <a:extLst>
              <a:ext uri="{FF2B5EF4-FFF2-40B4-BE49-F238E27FC236}">
                <a16:creationId xmlns:a16="http://schemas.microsoft.com/office/drawing/2014/main" id="{B72B1629-4C29-D94D-96A8-B31903E4DF33}"/>
              </a:ext>
            </a:extLst>
          </p:cNvPr>
          <p:cNvSpPr>
            <a:spLocks noGrp="1"/>
          </p:cNvSpPr>
          <p:nvPr>
            <p:ph type="ftr" sz="quarter" idx="10"/>
          </p:nvPr>
        </p:nvSpPr>
        <p:spPr>
          <a:xfrm>
            <a:off x="457200" y="6537960"/>
            <a:ext cx="2011680" cy="109728"/>
          </a:xfrm>
        </p:spPr>
        <p:txBody>
          <a:bodyPr/>
          <a:lstStyle>
            <a:lvl1pPr algn="l">
              <a:defRPr sz="500" b="0" i="0">
                <a:latin typeface="GD Sherpa Regular" pitchFamily="50" charset="0"/>
              </a:defRPr>
            </a:lvl1pPr>
          </a:lstStyle>
          <a:p>
            <a:pPr defTabSz="457200"/>
            <a:r>
              <a:rPr lang="en-US"/>
              <a:t>© 2021 GoDaddy Inc.</a:t>
            </a:r>
          </a:p>
        </p:txBody>
      </p:sp>
      <p:sp>
        <p:nvSpPr>
          <p:cNvPr id="8" name="Picture Placeholder 13">
            <a:extLst>
              <a:ext uri="{FF2B5EF4-FFF2-40B4-BE49-F238E27FC236}">
                <a16:creationId xmlns:a16="http://schemas.microsoft.com/office/drawing/2014/main" id="{AD33A7A5-B9FC-0F4C-BABF-330FE14BB661}"/>
              </a:ext>
            </a:extLst>
          </p:cNvPr>
          <p:cNvSpPr>
            <a:spLocks noGrp="1"/>
          </p:cNvSpPr>
          <p:nvPr>
            <p:ph type="pic" sz="quarter" idx="12" hasCustomPrompt="1"/>
          </p:nvPr>
        </p:nvSpPr>
        <p:spPr>
          <a:xfrm>
            <a:off x="5334000" y="0"/>
            <a:ext cx="6858000" cy="6858000"/>
          </a:xfrm>
          <a:prstGeom prst="rect">
            <a:avLst/>
          </a:prstGeom>
          <a:pattFill prst="solidDmnd">
            <a:fgClr>
              <a:schemeClr val="bg1">
                <a:lumMod val="85000"/>
              </a:schemeClr>
            </a:fgClr>
            <a:bgClr>
              <a:schemeClr val="bg1"/>
            </a:bgClr>
          </a:pattFill>
        </p:spPr>
        <p:txBody>
          <a:bodyPr anchor="ctr"/>
          <a:lstStyle>
            <a:lvl1pPr algn="ctr">
              <a:defRPr sz="1800" b="0" i="0">
                <a:latin typeface="GD Sherpa Regular" pitchFamily="50" charset="0"/>
              </a:defRPr>
            </a:lvl1pPr>
          </a:lstStyle>
          <a:p>
            <a:r>
              <a:rPr lang="en-US"/>
              <a:t>Click icon to add picture or drag onto slide</a:t>
            </a:r>
          </a:p>
        </p:txBody>
      </p:sp>
      <p:pic>
        <p:nvPicPr>
          <p:cNvPr id="11" name="Graphic 10">
            <a:extLst>
              <a:ext uri="{FF2B5EF4-FFF2-40B4-BE49-F238E27FC236}">
                <a16:creationId xmlns:a16="http://schemas.microsoft.com/office/drawing/2014/main" id="{B2A59C48-635C-F34E-847B-9804267768F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5808" y="729648"/>
            <a:ext cx="2105104" cy="528648"/>
          </a:xfrm>
          <a:prstGeom prst="rect">
            <a:avLst/>
          </a:prstGeom>
        </p:spPr>
      </p:pic>
    </p:spTree>
    <p:extLst>
      <p:ext uri="{BB962C8B-B14F-4D97-AF65-F5344CB8AC3E}">
        <p14:creationId xmlns:p14="http://schemas.microsoft.com/office/powerpoint/2010/main" val="4005331694"/>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Open Title-Gray">
    <p:bg>
      <p:bgPr>
        <a:solidFill>
          <a:srgbClr val="D6D6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A678C-9731-2C4F-B71C-E720983DE676}"/>
              </a:ext>
            </a:extLst>
          </p:cNvPr>
          <p:cNvSpPr>
            <a:spLocks noGrp="1"/>
          </p:cNvSpPr>
          <p:nvPr>
            <p:ph type="title" hasCustomPrompt="1"/>
          </p:nvPr>
        </p:nvSpPr>
        <p:spPr>
          <a:xfrm>
            <a:off x="457200" y="1600200"/>
            <a:ext cx="4114800" cy="2286000"/>
          </a:xfrm>
        </p:spPr>
        <p:txBody>
          <a:bodyPr anchor="b" anchorCtr="0"/>
          <a:lstStyle>
            <a:lvl1pPr>
              <a:defRPr sz="4000"/>
            </a:lvl1pPr>
          </a:lstStyle>
          <a:p>
            <a:r>
              <a:rPr lang="en-US"/>
              <a:t>Presentation Title</a:t>
            </a:r>
          </a:p>
        </p:txBody>
      </p:sp>
      <p:sp>
        <p:nvSpPr>
          <p:cNvPr id="9" name="Text Placeholder 7">
            <a:extLst>
              <a:ext uri="{FF2B5EF4-FFF2-40B4-BE49-F238E27FC236}">
                <a16:creationId xmlns:a16="http://schemas.microsoft.com/office/drawing/2014/main" id="{4E689F9B-CFF1-DF46-95E1-9E86AC707A35}"/>
              </a:ext>
            </a:extLst>
          </p:cNvPr>
          <p:cNvSpPr>
            <a:spLocks noGrp="1"/>
          </p:cNvSpPr>
          <p:nvPr>
            <p:ph type="body" sz="quarter" idx="14" hasCustomPrompt="1"/>
          </p:nvPr>
        </p:nvSpPr>
        <p:spPr>
          <a:xfrm>
            <a:off x="457200" y="5060798"/>
            <a:ext cx="4114800" cy="404813"/>
          </a:xfrm>
          <a:prstGeom prst="rect">
            <a:avLst/>
          </a:prstGeom>
        </p:spPr>
        <p:txBody>
          <a:bodyPr anchor="ctr"/>
          <a:lstStyle>
            <a:lvl1pPr>
              <a:lnSpc>
                <a:spcPct val="100000"/>
              </a:lnSpc>
              <a:spcBef>
                <a:spcPts val="0"/>
              </a:spcBef>
              <a:defRPr sz="1400" b="0" i="0">
                <a:solidFill>
                  <a:schemeClr val="tx1"/>
                </a:solidFill>
                <a:latin typeface="GD Sherpa Regular"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sp>
        <p:nvSpPr>
          <p:cNvPr id="10" name="Subtitle 2">
            <a:extLst>
              <a:ext uri="{FF2B5EF4-FFF2-40B4-BE49-F238E27FC236}">
                <a16:creationId xmlns:a16="http://schemas.microsoft.com/office/drawing/2014/main" id="{24F6E2F4-AF61-8242-88F9-A79BA69B6D1E}"/>
              </a:ext>
            </a:extLst>
          </p:cNvPr>
          <p:cNvSpPr>
            <a:spLocks noGrp="1"/>
          </p:cNvSpPr>
          <p:nvPr>
            <p:ph type="subTitle" idx="1" hasCustomPrompt="1"/>
          </p:nvPr>
        </p:nvSpPr>
        <p:spPr>
          <a:xfrm>
            <a:off x="457200" y="4116051"/>
            <a:ext cx="4114800" cy="789587"/>
          </a:xfrm>
          <a:prstGeom prst="rect">
            <a:avLst/>
          </a:prstGeom>
        </p:spPr>
        <p:txBody>
          <a:bodyPr anchor="t" anchorCtr="0">
            <a:noAutofit/>
          </a:bodyPr>
          <a:lstStyle>
            <a:lvl1pPr marL="0" indent="0" algn="l">
              <a:lnSpc>
                <a:spcPct val="100000"/>
              </a:lnSpc>
              <a:spcBef>
                <a:spcPts val="0"/>
              </a:spcBef>
              <a:buNone/>
              <a:defRPr sz="2400" b="0" i="0" baseline="0">
                <a:solidFill>
                  <a:schemeClr val="tx1"/>
                </a:solidFill>
                <a:latin typeface="GD Sherp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or Presenter(s)</a:t>
            </a:r>
          </a:p>
        </p:txBody>
      </p:sp>
      <p:sp>
        <p:nvSpPr>
          <p:cNvPr id="3" name="Footer Placeholder 2">
            <a:extLst>
              <a:ext uri="{FF2B5EF4-FFF2-40B4-BE49-F238E27FC236}">
                <a16:creationId xmlns:a16="http://schemas.microsoft.com/office/drawing/2014/main" id="{B72B1629-4C29-D94D-96A8-B31903E4DF33}"/>
              </a:ext>
            </a:extLst>
          </p:cNvPr>
          <p:cNvSpPr>
            <a:spLocks noGrp="1"/>
          </p:cNvSpPr>
          <p:nvPr>
            <p:ph type="ftr" sz="quarter" idx="10"/>
          </p:nvPr>
        </p:nvSpPr>
        <p:spPr>
          <a:xfrm>
            <a:off x="457200" y="6537960"/>
            <a:ext cx="2011680" cy="109728"/>
          </a:xfrm>
        </p:spPr>
        <p:txBody>
          <a:bodyPr/>
          <a:lstStyle>
            <a:lvl1pPr algn="l">
              <a:defRPr sz="500" b="0" i="0">
                <a:latin typeface="GD Sherpa Regular" pitchFamily="50" charset="0"/>
              </a:defRPr>
            </a:lvl1pPr>
          </a:lstStyle>
          <a:p>
            <a:pPr defTabSz="457200"/>
            <a:r>
              <a:rPr lang="en-US"/>
              <a:t>© 2021 GoDaddy Inc.</a:t>
            </a:r>
          </a:p>
        </p:txBody>
      </p:sp>
      <p:sp>
        <p:nvSpPr>
          <p:cNvPr id="13" name="Picture Placeholder 13">
            <a:extLst>
              <a:ext uri="{FF2B5EF4-FFF2-40B4-BE49-F238E27FC236}">
                <a16:creationId xmlns:a16="http://schemas.microsoft.com/office/drawing/2014/main" id="{4F8E389D-ACF5-D348-91D8-9A557E34AE2C}"/>
              </a:ext>
            </a:extLst>
          </p:cNvPr>
          <p:cNvSpPr>
            <a:spLocks noGrp="1"/>
          </p:cNvSpPr>
          <p:nvPr>
            <p:ph type="pic" sz="quarter" idx="12" hasCustomPrompt="1"/>
          </p:nvPr>
        </p:nvSpPr>
        <p:spPr>
          <a:xfrm>
            <a:off x="5342785" y="0"/>
            <a:ext cx="6849215" cy="6858000"/>
          </a:xfrm>
          <a:prstGeom prst="rect">
            <a:avLst/>
          </a:prstGeom>
          <a:pattFill prst="solidDmnd">
            <a:fgClr>
              <a:schemeClr val="bg1">
                <a:lumMod val="85000"/>
              </a:schemeClr>
            </a:fgClr>
            <a:bgClr>
              <a:schemeClr val="bg1"/>
            </a:bgClr>
          </a:pattFill>
        </p:spPr>
        <p:txBody>
          <a:bodyPr anchor="ctr"/>
          <a:lstStyle>
            <a:lvl1pPr algn="ctr">
              <a:defRPr sz="1800" b="0" i="0">
                <a:latin typeface="GD Sherpa Regular" pitchFamily="50" charset="0"/>
              </a:defRPr>
            </a:lvl1pPr>
          </a:lstStyle>
          <a:p>
            <a:r>
              <a:rPr lang="en-US"/>
              <a:t>Click icon to add picture or drag onto slide</a:t>
            </a:r>
          </a:p>
        </p:txBody>
      </p:sp>
      <p:pic>
        <p:nvPicPr>
          <p:cNvPr id="8" name="Graphic 7">
            <a:extLst>
              <a:ext uri="{FF2B5EF4-FFF2-40B4-BE49-F238E27FC236}">
                <a16:creationId xmlns:a16="http://schemas.microsoft.com/office/drawing/2014/main" id="{9E20EA6B-BA52-1148-8A55-A70705CE68C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5808" y="729648"/>
            <a:ext cx="2105104" cy="528648"/>
          </a:xfrm>
          <a:prstGeom prst="rect">
            <a:avLst/>
          </a:prstGeom>
        </p:spPr>
      </p:pic>
    </p:spTree>
    <p:extLst>
      <p:ext uri="{BB962C8B-B14F-4D97-AF65-F5344CB8AC3E}">
        <p14:creationId xmlns:p14="http://schemas.microsoft.com/office/powerpoint/2010/main" val="31505300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Open Title-Fullsc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A678C-9731-2C4F-B71C-E720983DE676}"/>
              </a:ext>
            </a:extLst>
          </p:cNvPr>
          <p:cNvSpPr>
            <a:spLocks noGrp="1"/>
          </p:cNvSpPr>
          <p:nvPr>
            <p:ph type="title" hasCustomPrompt="1"/>
          </p:nvPr>
        </p:nvSpPr>
        <p:spPr>
          <a:xfrm>
            <a:off x="457200" y="1287129"/>
            <a:ext cx="11277600" cy="2023245"/>
          </a:xfrm>
        </p:spPr>
        <p:txBody>
          <a:bodyPr anchor="b" anchorCtr="0"/>
          <a:lstStyle>
            <a:lvl1pPr algn="ctr">
              <a:defRPr sz="4000">
                <a:solidFill>
                  <a:schemeClr val="tx1"/>
                </a:solidFill>
              </a:defRPr>
            </a:lvl1pPr>
          </a:lstStyle>
          <a:p>
            <a:r>
              <a:rPr lang="en-US"/>
              <a:t>Presentation Title</a:t>
            </a:r>
          </a:p>
        </p:txBody>
      </p:sp>
      <p:sp>
        <p:nvSpPr>
          <p:cNvPr id="3" name="Footer Placeholder 2">
            <a:extLst>
              <a:ext uri="{FF2B5EF4-FFF2-40B4-BE49-F238E27FC236}">
                <a16:creationId xmlns:a16="http://schemas.microsoft.com/office/drawing/2014/main" id="{B72B1629-4C29-D94D-96A8-B31903E4DF33}"/>
              </a:ext>
            </a:extLst>
          </p:cNvPr>
          <p:cNvSpPr>
            <a:spLocks noGrp="1"/>
          </p:cNvSpPr>
          <p:nvPr>
            <p:ph type="ftr" sz="quarter" idx="10"/>
          </p:nvPr>
        </p:nvSpPr>
        <p:spPr>
          <a:xfrm>
            <a:off x="457200" y="6537960"/>
            <a:ext cx="3017520" cy="107722"/>
          </a:xfrm>
        </p:spPr>
        <p:txBody>
          <a:bodyPr/>
          <a:lstStyle>
            <a:lvl1pPr algn="l">
              <a:defRPr sz="500" b="0" i="0">
                <a:solidFill>
                  <a:schemeClr val="tx1"/>
                </a:solidFill>
                <a:latin typeface="GD Sherpa Regular" pitchFamily="50" charset="0"/>
              </a:defRPr>
            </a:lvl1pPr>
          </a:lstStyle>
          <a:p>
            <a:pPr defTabSz="457200"/>
            <a:r>
              <a:rPr lang="en-US"/>
              <a:t>© 2021 GoDaddy Inc.</a:t>
            </a:r>
          </a:p>
        </p:txBody>
      </p:sp>
      <p:sp>
        <p:nvSpPr>
          <p:cNvPr id="9" name="Text Placeholder 7">
            <a:extLst>
              <a:ext uri="{FF2B5EF4-FFF2-40B4-BE49-F238E27FC236}">
                <a16:creationId xmlns:a16="http://schemas.microsoft.com/office/drawing/2014/main" id="{4E689F9B-CFF1-DF46-95E1-9E86AC707A35}"/>
              </a:ext>
            </a:extLst>
          </p:cNvPr>
          <p:cNvSpPr>
            <a:spLocks noGrp="1"/>
          </p:cNvSpPr>
          <p:nvPr>
            <p:ph type="body" sz="quarter" idx="14" hasCustomPrompt="1"/>
          </p:nvPr>
        </p:nvSpPr>
        <p:spPr>
          <a:xfrm>
            <a:off x="3980307" y="4265763"/>
            <a:ext cx="4229100" cy="404813"/>
          </a:xfrm>
          <a:prstGeom prst="rect">
            <a:avLst/>
          </a:prstGeom>
        </p:spPr>
        <p:txBody>
          <a:bodyPr anchor="ctr"/>
          <a:lstStyle>
            <a:lvl1pPr algn="ctr">
              <a:lnSpc>
                <a:spcPct val="100000"/>
              </a:lnSpc>
              <a:spcBef>
                <a:spcPts val="0"/>
              </a:spcBef>
              <a:defRPr sz="1400" b="0" i="0">
                <a:solidFill>
                  <a:schemeClr val="tx1"/>
                </a:solidFill>
                <a:latin typeface="GD Sherpa Regular"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sp>
        <p:nvSpPr>
          <p:cNvPr id="10" name="Subtitle 2">
            <a:extLst>
              <a:ext uri="{FF2B5EF4-FFF2-40B4-BE49-F238E27FC236}">
                <a16:creationId xmlns:a16="http://schemas.microsoft.com/office/drawing/2014/main" id="{24F6E2F4-AF61-8242-88F9-A79BA69B6D1E}"/>
              </a:ext>
            </a:extLst>
          </p:cNvPr>
          <p:cNvSpPr>
            <a:spLocks noGrp="1"/>
          </p:cNvSpPr>
          <p:nvPr>
            <p:ph type="subTitle" idx="1" hasCustomPrompt="1"/>
          </p:nvPr>
        </p:nvSpPr>
        <p:spPr>
          <a:xfrm>
            <a:off x="457200" y="3468029"/>
            <a:ext cx="11277600" cy="640080"/>
          </a:xfrm>
          <a:prstGeom prst="rect">
            <a:avLst/>
          </a:prstGeom>
        </p:spPr>
        <p:txBody>
          <a:bodyPr anchor="t" anchorCtr="0">
            <a:noAutofit/>
          </a:bodyPr>
          <a:lstStyle>
            <a:lvl1pPr marL="0" indent="0" algn="ctr">
              <a:lnSpc>
                <a:spcPct val="100000"/>
              </a:lnSpc>
              <a:spcBef>
                <a:spcPts val="0"/>
              </a:spcBef>
              <a:buNone/>
              <a:defRPr sz="2200" b="0" i="0" baseline="0">
                <a:solidFill>
                  <a:schemeClr val="tx1"/>
                </a:solidFill>
                <a:latin typeface="GD Sherp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or Presenter(s)</a:t>
            </a:r>
          </a:p>
        </p:txBody>
      </p:sp>
      <p:pic>
        <p:nvPicPr>
          <p:cNvPr id="7" name="Graphic 6">
            <a:extLst>
              <a:ext uri="{FF2B5EF4-FFF2-40B4-BE49-F238E27FC236}">
                <a16:creationId xmlns:a16="http://schemas.microsoft.com/office/drawing/2014/main" id="{84496FED-4C6A-3A4A-B591-6ED82E05BF6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3448" y="415330"/>
            <a:ext cx="2105104" cy="528648"/>
          </a:xfrm>
          <a:prstGeom prst="rect">
            <a:avLst/>
          </a:prstGeom>
        </p:spPr>
      </p:pic>
    </p:spTree>
    <p:extLst>
      <p:ext uri="{BB962C8B-B14F-4D97-AF65-F5344CB8AC3E}">
        <p14:creationId xmlns:p14="http://schemas.microsoft.com/office/powerpoint/2010/main" val="236677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B4E53-A0E6-4F48-9E0C-0A8408739A4D}"/>
              </a:ext>
            </a:extLst>
          </p:cNvPr>
          <p:cNvSpPr>
            <a:spLocks noGrp="1"/>
          </p:cNvSpPr>
          <p:nvPr>
            <p:ph type="title" hasCustomPrompt="1"/>
          </p:nvPr>
        </p:nvSpPr>
        <p:spPr>
          <a:xfrm>
            <a:off x="457199" y="914397"/>
            <a:ext cx="3840480" cy="2286000"/>
          </a:xfrm>
        </p:spPr>
        <p:txBody>
          <a:bodyPr anchor="ctr" anchorCtr="0">
            <a:noAutofit/>
          </a:bodyPr>
          <a:lstStyle>
            <a:lvl1pPr>
              <a:defRPr sz="4800"/>
            </a:lvl1pPr>
          </a:lstStyle>
          <a:p>
            <a:r>
              <a:rPr lang="en-US" dirty="0"/>
              <a:t>Topics</a:t>
            </a:r>
          </a:p>
        </p:txBody>
      </p:sp>
      <p:sp>
        <p:nvSpPr>
          <p:cNvPr id="3" name="Footer Placeholder 2">
            <a:extLst>
              <a:ext uri="{FF2B5EF4-FFF2-40B4-BE49-F238E27FC236}">
                <a16:creationId xmlns:a16="http://schemas.microsoft.com/office/drawing/2014/main" id="{3EE37F34-D6C9-D343-8B92-C3B0308A1C6B}"/>
              </a:ext>
            </a:extLst>
          </p:cNvPr>
          <p:cNvSpPr>
            <a:spLocks noGrp="1"/>
          </p:cNvSpPr>
          <p:nvPr>
            <p:ph type="ftr" sz="quarter" idx="10"/>
          </p:nvPr>
        </p:nvSpPr>
        <p:spPr/>
        <p:txBody>
          <a:bodyPr/>
          <a:lstStyle>
            <a:lvl1pPr>
              <a:defRPr b="0" i="0">
                <a:solidFill>
                  <a:schemeClr val="tx1"/>
                </a:solidFill>
                <a:latin typeface="GD Sherpa Regular" pitchFamily="50" charset="0"/>
              </a:defRPr>
            </a:lvl1pPr>
          </a:lstStyle>
          <a:p>
            <a:endParaRPr lang="en-US"/>
          </a:p>
        </p:txBody>
      </p:sp>
      <p:sp>
        <p:nvSpPr>
          <p:cNvPr id="4" name="Slide Number Placeholder 3">
            <a:extLst>
              <a:ext uri="{FF2B5EF4-FFF2-40B4-BE49-F238E27FC236}">
                <a16:creationId xmlns:a16="http://schemas.microsoft.com/office/drawing/2014/main" id="{DF69D12B-076B-174D-A162-AA980FEB3827}"/>
              </a:ext>
            </a:extLst>
          </p:cNvPr>
          <p:cNvSpPr>
            <a:spLocks noGrp="1"/>
          </p:cNvSpPr>
          <p:nvPr>
            <p:ph type="sldNum" sz="quarter" idx="11"/>
          </p:nvPr>
        </p:nvSpPr>
        <p:spPr/>
        <p:txBody>
          <a:bodyPr/>
          <a:lstStyle>
            <a:lvl1pPr>
              <a:defRPr b="0" i="0">
                <a:solidFill>
                  <a:schemeClr val="tx1"/>
                </a:solidFill>
                <a:latin typeface="GD Sherpa Regular" pitchFamily="50" charset="0"/>
              </a:defRPr>
            </a:lvl1pPr>
          </a:lstStyle>
          <a:p>
            <a:fld id="{AF2EE449-B6E6-41F3-8B70-F1D7C89EE380}" type="slidenum">
              <a:rPr lang="en-US" smtClean="0"/>
              <a:t>‹#›</a:t>
            </a:fld>
            <a:endParaRPr lang="en-US"/>
          </a:p>
        </p:txBody>
      </p:sp>
    </p:spTree>
    <p:extLst>
      <p:ext uri="{BB962C8B-B14F-4D97-AF65-F5344CB8AC3E}">
        <p14:creationId xmlns:p14="http://schemas.microsoft.com/office/powerpoint/2010/main" val="4893846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B4E53-A0E6-4F48-9E0C-0A8408739A4D}"/>
              </a:ext>
            </a:extLst>
          </p:cNvPr>
          <p:cNvSpPr>
            <a:spLocks noGrp="1"/>
          </p:cNvSpPr>
          <p:nvPr>
            <p:ph type="title" hasCustomPrompt="1"/>
          </p:nvPr>
        </p:nvSpPr>
        <p:spPr>
          <a:xfrm>
            <a:off x="457199" y="914397"/>
            <a:ext cx="3840480" cy="2286000"/>
          </a:xfrm>
        </p:spPr>
        <p:txBody>
          <a:bodyPr anchor="ctr" anchorCtr="0">
            <a:noAutofit/>
          </a:bodyPr>
          <a:lstStyle>
            <a:lvl1pPr>
              <a:defRPr sz="4800"/>
            </a:lvl1pPr>
          </a:lstStyle>
          <a:p>
            <a:r>
              <a:rPr lang="en-US"/>
              <a:t>Topics</a:t>
            </a:r>
          </a:p>
        </p:txBody>
      </p:sp>
      <p:sp>
        <p:nvSpPr>
          <p:cNvPr id="3" name="Footer Placeholder 2">
            <a:extLst>
              <a:ext uri="{FF2B5EF4-FFF2-40B4-BE49-F238E27FC236}">
                <a16:creationId xmlns:a16="http://schemas.microsoft.com/office/drawing/2014/main" id="{3EE37F34-D6C9-D343-8B92-C3B0308A1C6B}"/>
              </a:ext>
            </a:extLst>
          </p:cNvPr>
          <p:cNvSpPr>
            <a:spLocks noGrp="1"/>
          </p:cNvSpPr>
          <p:nvPr>
            <p:ph type="ftr" sz="quarter" idx="10"/>
          </p:nvPr>
        </p:nvSpPr>
        <p:spPr/>
        <p:txBody>
          <a:bodyPr/>
          <a:lstStyle>
            <a:lvl1pPr>
              <a:defRPr b="0" i="0">
                <a:solidFill>
                  <a:schemeClr val="tx1"/>
                </a:solidFill>
                <a:latin typeface="GD Sherpa Regular" pitchFamily="50" charset="0"/>
              </a:defRPr>
            </a:lvl1pPr>
          </a:lstStyle>
          <a:p>
            <a:pPr defTabSz="457200"/>
            <a:r>
              <a:rPr lang="en-US"/>
              <a:t>© 2021 GoDaddy Inc.</a:t>
            </a:r>
          </a:p>
        </p:txBody>
      </p:sp>
      <p:sp>
        <p:nvSpPr>
          <p:cNvPr id="4" name="Slide Number Placeholder 3">
            <a:extLst>
              <a:ext uri="{FF2B5EF4-FFF2-40B4-BE49-F238E27FC236}">
                <a16:creationId xmlns:a16="http://schemas.microsoft.com/office/drawing/2014/main" id="{DF69D12B-076B-174D-A162-AA980FEB3827}"/>
              </a:ext>
            </a:extLst>
          </p:cNvPr>
          <p:cNvSpPr>
            <a:spLocks noGrp="1"/>
          </p:cNvSpPr>
          <p:nvPr>
            <p:ph type="sldNum" sz="quarter" idx="11"/>
          </p:nvPr>
        </p:nvSpPr>
        <p:spPr/>
        <p:txBody>
          <a:bodyPr/>
          <a:lstStyle>
            <a:lvl1pPr>
              <a:defRPr b="0" i="0">
                <a:solidFill>
                  <a:schemeClr val="tx1"/>
                </a:solidFill>
                <a:latin typeface="GD Sherpa Regular" pitchFamily="50" charset="0"/>
              </a:defRPr>
            </a:lvl1pPr>
          </a:lstStyle>
          <a:p>
            <a:fld id="{76EBB49D-1E09-4371-83D5-C50E385A13A7}" type="slidenum">
              <a:rPr lang="en-US" smtClean="0"/>
              <a:pPr/>
              <a:t>‹#›</a:t>
            </a:fld>
            <a:endParaRPr lang="en-US"/>
          </a:p>
        </p:txBody>
      </p:sp>
    </p:spTree>
    <p:extLst>
      <p:ext uri="{BB962C8B-B14F-4D97-AF65-F5344CB8AC3E}">
        <p14:creationId xmlns:p14="http://schemas.microsoft.com/office/powerpoint/2010/main" val="1100532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opics-Photo">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8D6B9FC5-2E5E-2145-ACFE-DC8152913308}"/>
              </a:ext>
            </a:extLst>
          </p:cNvPr>
          <p:cNvSpPr>
            <a:spLocks noGrp="1"/>
          </p:cNvSpPr>
          <p:nvPr>
            <p:ph type="pic" sz="quarter" idx="12" hasCustomPrompt="1"/>
          </p:nvPr>
        </p:nvSpPr>
        <p:spPr>
          <a:xfrm>
            <a:off x="7071360" y="0"/>
            <a:ext cx="5120640" cy="6217920"/>
          </a:xfrm>
          <a:prstGeom prst="rect">
            <a:avLst/>
          </a:prstGeom>
          <a:pattFill prst="solidDmnd">
            <a:fgClr>
              <a:schemeClr val="bg1">
                <a:lumMod val="85000"/>
              </a:schemeClr>
            </a:fgClr>
            <a:bgClr>
              <a:schemeClr val="bg1"/>
            </a:bgClr>
          </a:pattFill>
        </p:spPr>
        <p:txBody>
          <a:bodyPr anchor="ctr"/>
          <a:lstStyle>
            <a:lvl1pPr algn="ctr">
              <a:defRPr sz="1800" b="0" i="0">
                <a:latin typeface="GD Sherpa Regular" pitchFamily="50" charset="0"/>
              </a:defRPr>
            </a:lvl1pPr>
          </a:lstStyle>
          <a:p>
            <a:r>
              <a:rPr lang="en-US"/>
              <a:t>Click icon to add picture or drag onto slide</a:t>
            </a:r>
          </a:p>
        </p:txBody>
      </p:sp>
      <p:sp>
        <p:nvSpPr>
          <p:cNvPr id="2" name="Title 1">
            <a:extLst>
              <a:ext uri="{FF2B5EF4-FFF2-40B4-BE49-F238E27FC236}">
                <a16:creationId xmlns:a16="http://schemas.microsoft.com/office/drawing/2014/main" id="{CFEB4E53-A0E6-4F48-9E0C-0A8408739A4D}"/>
              </a:ext>
            </a:extLst>
          </p:cNvPr>
          <p:cNvSpPr>
            <a:spLocks noGrp="1"/>
          </p:cNvSpPr>
          <p:nvPr>
            <p:ph type="title" hasCustomPrompt="1"/>
          </p:nvPr>
        </p:nvSpPr>
        <p:spPr>
          <a:xfrm>
            <a:off x="457199" y="365760"/>
            <a:ext cx="6091311" cy="915353"/>
          </a:xfrm>
        </p:spPr>
        <p:txBody>
          <a:bodyPr bIns="0" anchor="t" anchorCtr="0">
            <a:noAutofit/>
          </a:bodyPr>
          <a:lstStyle>
            <a:lvl1pPr algn="l">
              <a:defRPr sz="3600"/>
            </a:lvl1pPr>
          </a:lstStyle>
          <a:p>
            <a:r>
              <a:rPr lang="en-US"/>
              <a:t>Topics</a:t>
            </a:r>
          </a:p>
        </p:txBody>
      </p:sp>
      <p:sp>
        <p:nvSpPr>
          <p:cNvPr id="6" name="Footer Placeholder 4">
            <a:extLst>
              <a:ext uri="{FF2B5EF4-FFF2-40B4-BE49-F238E27FC236}">
                <a16:creationId xmlns:a16="http://schemas.microsoft.com/office/drawing/2014/main" id="{41B60341-7E4F-F546-9CEA-9BC0AEAE63C0}"/>
              </a:ext>
            </a:extLst>
          </p:cNvPr>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tx1"/>
                </a:solidFill>
                <a:latin typeface="GD Sherpa Regular" pitchFamily="50" charset="0"/>
              </a:defRPr>
            </a:lvl1pPr>
          </a:lstStyle>
          <a:p>
            <a:pPr defTabSz="457200"/>
            <a:r>
              <a:rPr lang="en-US"/>
              <a:t>© 2021 GoDaddy Inc.</a:t>
            </a:r>
          </a:p>
        </p:txBody>
      </p:sp>
      <p:sp>
        <p:nvSpPr>
          <p:cNvPr id="7" name="Slide Number Placeholder 5">
            <a:extLst>
              <a:ext uri="{FF2B5EF4-FFF2-40B4-BE49-F238E27FC236}">
                <a16:creationId xmlns:a16="http://schemas.microsoft.com/office/drawing/2014/main" id="{934B2263-D3A0-474E-BF41-57892BB3B19D}"/>
              </a:ext>
            </a:extLst>
          </p:cNvPr>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tx1"/>
                </a:solidFill>
                <a:latin typeface="GD Sherpa Regular" pitchFamily="50" charset="0"/>
                <a:ea typeface="GD Sherpa Regular" pitchFamily="50" charset="0"/>
                <a:cs typeface="GD Boing Black" panose="02000603030000020004" pitchFamily="2" charset="77"/>
              </a:defRPr>
            </a:lvl1pPr>
          </a:lstStyle>
          <a:p>
            <a:fld id="{76EBB49D-1E09-4371-83D5-C50E385A13A7}" type="slidenum">
              <a:rPr lang="en-US" smtClean="0"/>
              <a:pPr/>
              <a:t>‹#›</a:t>
            </a:fld>
            <a:endParaRPr lang="en-US"/>
          </a:p>
        </p:txBody>
      </p:sp>
    </p:spTree>
    <p:extLst>
      <p:ext uri="{BB962C8B-B14F-4D97-AF65-F5344CB8AC3E}">
        <p14:creationId xmlns:p14="http://schemas.microsoft.com/office/powerpoint/2010/main" val="1446672598"/>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Section Title-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A678C-9731-2C4F-B71C-E720983DE676}"/>
              </a:ext>
            </a:extLst>
          </p:cNvPr>
          <p:cNvSpPr>
            <a:spLocks noGrp="1"/>
          </p:cNvSpPr>
          <p:nvPr>
            <p:ph type="title" hasCustomPrompt="1"/>
          </p:nvPr>
        </p:nvSpPr>
        <p:spPr>
          <a:xfrm>
            <a:off x="457200" y="2132091"/>
            <a:ext cx="10058400" cy="1828800"/>
          </a:xfrm>
        </p:spPr>
        <p:txBody>
          <a:bodyPr anchor="b" anchorCtr="0"/>
          <a:lstStyle>
            <a:lvl1pPr>
              <a:defRPr sz="4000">
                <a:solidFill>
                  <a:schemeClr val="tx1"/>
                </a:solidFill>
              </a:defRPr>
            </a:lvl1pPr>
          </a:lstStyle>
          <a:p>
            <a:r>
              <a:rPr lang="en-US"/>
              <a:t>Section Slide</a:t>
            </a:r>
          </a:p>
        </p:txBody>
      </p:sp>
      <p:sp>
        <p:nvSpPr>
          <p:cNvPr id="3" name="Footer Placeholder 2">
            <a:extLst>
              <a:ext uri="{FF2B5EF4-FFF2-40B4-BE49-F238E27FC236}">
                <a16:creationId xmlns:a16="http://schemas.microsoft.com/office/drawing/2014/main" id="{B72B1629-4C29-D94D-96A8-B31903E4DF33}"/>
              </a:ext>
            </a:extLst>
          </p:cNvPr>
          <p:cNvSpPr>
            <a:spLocks noGrp="1"/>
          </p:cNvSpPr>
          <p:nvPr>
            <p:ph type="ftr" sz="quarter" idx="10"/>
          </p:nvPr>
        </p:nvSpPr>
        <p:spPr/>
        <p:txBody>
          <a:bodyPr/>
          <a:lstStyle>
            <a:lvl1pPr>
              <a:defRPr b="0" i="0">
                <a:solidFill>
                  <a:schemeClr val="tx1"/>
                </a:solidFill>
                <a:latin typeface="GD Sherpa Regular" pitchFamily="50" charset="0"/>
              </a:defRPr>
            </a:lvl1pPr>
          </a:lstStyle>
          <a:p>
            <a:pPr defTabSz="457200"/>
            <a:r>
              <a:rPr lang="en-US"/>
              <a:t>© 2021 GoDaddy Inc.</a:t>
            </a:r>
          </a:p>
        </p:txBody>
      </p:sp>
      <p:sp>
        <p:nvSpPr>
          <p:cNvPr id="9" name="Text Placeholder 7">
            <a:extLst>
              <a:ext uri="{FF2B5EF4-FFF2-40B4-BE49-F238E27FC236}">
                <a16:creationId xmlns:a16="http://schemas.microsoft.com/office/drawing/2014/main" id="{4E689F9B-CFF1-DF46-95E1-9E86AC707A35}"/>
              </a:ext>
            </a:extLst>
          </p:cNvPr>
          <p:cNvSpPr>
            <a:spLocks noGrp="1"/>
          </p:cNvSpPr>
          <p:nvPr>
            <p:ph type="body" sz="quarter" idx="14" hasCustomPrompt="1"/>
          </p:nvPr>
        </p:nvSpPr>
        <p:spPr>
          <a:xfrm>
            <a:off x="457200" y="5060798"/>
            <a:ext cx="10058400" cy="404813"/>
          </a:xfrm>
          <a:prstGeom prst="rect">
            <a:avLst/>
          </a:prstGeom>
        </p:spPr>
        <p:txBody>
          <a:bodyPr anchor="ctr"/>
          <a:lstStyle>
            <a:lvl1pPr>
              <a:lnSpc>
                <a:spcPct val="100000"/>
              </a:lnSpc>
              <a:spcBef>
                <a:spcPts val="0"/>
              </a:spcBef>
              <a:defRPr sz="1400" b="0" i="0">
                <a:solidFill>
                  <a:schemeClr val="tx1"/>
                </a:solidFill>
                <a:latin typeface="GD Sherpa Regular"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sp>
        <p:nvSpPr>
          <p:cNvPr id="10" name="Subtitle 2">
            <a:extLst>
              <a:ext uri="{FF2B5EF4-FFF2-40B4-BE49-F238E27FC236}">
                <a16:creationId xmlns:a16="http://schemas.microsoft.com/office/drawing/2014/main" id="{24F6E2F4-AF61-8242-88F9-A79BA69B6D1E}"/>
              </a:ext>
            </a:extLst>
          </p:cNvPr>
          <p:cNvSpPr>
            <a:spLocks noGrp="1"/>
          </p:cNvSpPr>
          <p:nvPr>
            <p:ph type="subTitle" idx="1" hasCustomPrompt="1"/>
          </p:nvPr>
        </p:nvSpPr>
        <p:spPr>
          <a:xfrm>
            <a:off x="457200" y="4116051"/>
            <a:ext cx="10058400" cy="789587"/>
          </a:xfrm>
          <a:prstGeom prst="rect">
            <a:avLst/>
          </a:prstGeom>
        </p:spPr>
        <p:txBody>
          <a:bodyPr anchor="t" anchorCtr="0">
            <a:noAutofit/>
          </a:bodyPr>
          <a:lstStyle>
            <a:lvl1pPr marL="0" indent="0" algn="l">
              <a:lnSpc>
                <a:spcPct val="100000"/>
              </a:lnSpc>
              <a:spcBef>
                <a:spcPts val="0"/>
              </a:spcBef>
              <a:buNone/>
              <a:defRPr sz="2400" b="0" i="0" baseline="0">
                <a:solidFill>
                  <a:schemeClr val="tx1"/>
                </a:solidFill>
                <a:latin typeface="GD Sherp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or Presenter(s)</a:t>
            </a:r>
          </a:p>
        </p:txBody>
      </p:sp>
      <p:sp>
        <p:nvSpPr>
          <p:cNvPr id="8" name="Slide Number Placeholder 5">
            <a:extLst>
              <a:ext uri="{FF2B5EF4-FFF2-40B4-BE49-F238E27FC236}">
                <a16:creationId xmlns:a16="http://schemas.microsoft.com/office/drawing/2014/main" id="{CBE93194-15CE-834C-9293-C7986DE37464}"/>
              </a:ext>
            </a:extLst>
          </p:cNvPr>
          <p:cNvSpPr>
            <a:spLocks noGrp="1"/>
          </p:cNvSpPr>
          <p:nvPr>
            <p:ph type="sldNum" sz="quarter" idx="4"/>
          </p:nvPr>
        </p:nvSpPr>
        <p:spPr>
          <a:xfrm>
            <a:off x="228600" y="6556248"/>
            <a:ext cx="182880" cy="76944"/>
          </a:xfrm>
          <a:prstGeom prst="rect">
            <a:avLst/>
          </a:prstGeom>
        </p:spPr>
        <p:txBody>
          <a:bodyPr vert="horz" wrap="square" lIns="0" tIns="0" rIns="0" bIns="0" rtlCol="0" anchor="ctr" anchorCtr="0">
            <a:spAutoFit/>
          </a:bodyPr>
          <a:lstStyle>
            <a:lvl1pPr>
              <a:defRPr lang="en-US" sz="500" b="0" i="0" smtClean="0">
                <a:solidFill>
                  <a:schemeClr val="tx1"/>
                </a:solidFill>
                <a:latin typeface="GD Sherpa Regular" pitchFamily="50" charset="0"/>
                <a:ea typeface="GD Sherpa Regular" pitchFamily="50" charset="0"/>
                <a:cs typeface="GD Boing Black" panose="02000603030000020004" pitchFamily="2" charset="77"/>
              </a:defRPr>
            </a:lvl1pPr>
          </a:lstStyle>
          <a:p>
            <a:fld id="{76EBB49D-1E09-4371-83D5-C50E385A13A7}" type="slidenum">
              <a:rPr lang="en-US" smtClean="0"/>
              <a:pPr/>
              <a:t>‹#›</a:t>
            </a:fld>
            <a:endParaRPr lang="en-US"/>
          </a:p>
        </p:txBody>
      </p:sp>
      <p:pic>
        <p:nvPicPr>
          <p:cNvPr id="12" name="Graphic 11">
            <a:extLst>
              <a:ext uri="{FF2B5EF4-FFF2-40B4-BE49-F238E27FC236}">
                <a16:creationId xmlns:a16="http://schemas.microsoft.com/office/drawing/2014/main" id="{265CA476-FD27-7749-8EA9-21893D21677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5808" y="1448283"/>
            <a:ext cx="2105104" cy="528648"/>
          </a:xfrm>
          <a:prstGeom prst="rect">
            <a:avLst/>
          </a:prstGeom>
        </p:spPr>
      </p:pic>
    </p:spTree>
    <p:extLst>
      <p:ext uri="{BB962C8B-B14F-4D97-AF65-F5344CB8AC3E}">
        <p14:creationId xmlns:p14="http://schemas.microsoft.com/office/powerpoint/2010/main" val="64124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Section Title-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A678C-9731-2C4F-B71C-E720983DE676}"/>
              </a:ext>
            </a:extLst>
          </p:cNvPr>
          <p:cNvSpPr>
            <a:spLocks noGrp="1"/>
          </p:cNvSpPr>
          <p:nvPr>
            <p:ph type="title" hasCustomPrompt="1"/>
          </p:nvPr>
        </p:nvSpPr>
        <p:spPr>
          <a:xfrm>
            <a:off x="457200" y="2132091"/>
            <a:ext cx="10058400" cy="1828800"/>
          </a:xfrm>
        </p:spPr>
        <p:txBody>
          <a:bodyPr anchor="b" anchorCtr="0"/>
          <a:lstStyle>
            <a:lvl1pPr>
              <a:defRPr sz="4000">
                <a:solidFill>
                  <a:schemeClr val="tx2"/>
                </a:solidFill>
              </a:defRPr>
            </a:lvl1pPr>
          </a:lstStyle>
          <a:p>
            <a:r>
              <a:rPr lang="en-US"/>
              <a:t>Section Slide</a:t>
            </a:r>
          </a:p>
        </p:txBody>
      </p:sp>
      <p:sp>
        <p:nvSpPr>
          <p:cNvPr id="9" name="Text Placeholder 7">
            <a:extLst>
              <a:ext uri="{FF2B5EF4-FFF2-40B4-BE49-F238E27FC236}">
                <a16:creationId xmlns:a16="http://schemas.microsoft.com/office/drawing/2014/main" id="{4E689F9B-CFF1-DF46-95E1-9E86AC707A35}"/>
              </a:ext>
            </a:extLst>
          </p:cNvPr>
          <p:cNvSpPr>
            <a:spLocks noGrp="1"/>
          </p:cNvSpPr>
          <p:nvPr>
            <p:ph type="body" sz="quarter" idx="14" hasCustomPrompt="1"/>
          </p:nvPr>
        </p:nvSpPr>
        <p:spPr>
          <a:xfrm>
            <a:off x="457200" y="5060798"/>
            <a:ext cx="10058400" cy="404813"/>
          </a:xfrm>
          <a:prstGeom prst="rect">
            <a:avLst/>
          </a:prstGeom>
        </p:spPr>
        <p:txBody>
          <a:bodyPr anchor="ctr"/>
          <a:lstStyle>
            <a:lvl1pPr>
              <a:lnSpc>
                <a:spcPct val="100000"/>
              </a:lnSpc>
              <a:spcBef>
                <a:spcPts val="0"/>
              </a:spcBef>
              <a:defRPr sz="1400" b="0" i="0">
                <a:solidFill>
                  <a:schemeClr val="tx2"/>
                </a:solidFill>
                <a:latin typeface="GD Sherpa Regular"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sp>
        <p:nvSpPr>
          <p:cNvPr id="10" name="Subtitle 2">
            <a:extLst>
              <a:ext uri="{FF2B5EF4-FFF2-40B4-BE49-F238E27FC236}">
                <a16:creationId xmlns:a16="http://schemas.microsoft.com/office/drawing/2014/main" id="{24F6E2F4-AF61-8242-88F9-A79BA69B6D1E}"/>
              </a:ext>
            </a:extLst>
          </p:cNvPr>
          <p:cNvSpPr>
            <a:spLocks noGrp="1"/>
          </p:cNvSpPr>
          <p:nvPr>
            <p:ph type="subTitle" idx="1" hasCustomPrompt="1"/>
          </p:nvPr>
        </p:nvSpPr>
        <p:spPr>
          <a:xfrm>
            <a:off x="457200" y="4116051"/>
            <a:ext cx="10058400" cy="789587"/>
          </a:xfrm>
          <a:prstGeom prst="rect">
            <a:avLst/>
          </a:prstGeom>
        </p:spPr>
        <p:txBody>
          <a:bodyPr anchor="t" anchorCtr="0">
            <a:noAutofit/>
          </a:bodyPr>
          <a:lstStyle>
            <a:lvl1pPr marL="0" indent="0" algn="l">
              <a:lnSpc>
                <a:spcPct val="100000"/>
              </a:lnSpc>
              <a:spcBef>
                <a:spcPts val="0"/>
              </a:spcBef>
              <a:buNone/>
              <a:defRPr sz="2400" b="0" i="0" baseline="0">
                <a:solidFill>
                  <a:schemeClr val="tx2"/>
                </a:solidFill>
                <a:latin typeface="GD Sherp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or Presenter(s)</a:t>
            </a:r>
          </a:p>
        </p:txBody>
      </p:sp>
      <p:sp>
        <p:nvSpPr>
          <p:cNvPr id="11" name="Footer Placeholder 4">
            <a:extLst>
              <a:ext uri="{FF2B5EF4-FFF2-40B4-BE49-F238E27FC236}">
                <a16:creationId xmlns:a16="http://schemas.microsoft.com/office/drawing/2014/main" id="{A945207B-7AD7-A146-96BB-36371E97E0FC}"/>
              </a:ext>
            </a:extLst>
          </p:cNvPr>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tx2"/>
                </a:solidFill>
                <a:latin typeface="GD Sherpa Regular" pitchFamily="50" charset="0"/>
              </a:defRPr>
            </a:lvl1pPr>
          </a:lstStyle>
          <a:p>
            <a:pPr defTabSz="457200"/>
            <a:r>
              <a:rPr lang="en-US"/>
              <a:t>© 2021 GoDaddy Inc.</a:t>
            </a:r>
          </a:p>
        </p:txBody>
      </p:sp>
      <p:sp>
        <p:nvSpPr>
          <p:cNvPr id="13" name="Slide Number Placeholder 5">
            <a:extLst>
              <a:ext uri="{FF2B5EF4-FFF2-40B4-BE49-F238E27FC236}">
                <a16:creationId xmlns:a16="http://schemas.microsoft.com/office/drawing/2014/main" id="{775A0116-477A-5947-92A3-FAFA4BF9AA52}"/>
              </a:ext>
            </a:extLst>
          </p:cNvPr>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tx2"/>
                </a:solidFill>
                <a:latin typeface="GD Sherpa Regular" pitchFamily="50" charset="0"/>
                <a:ea typeface="GD Sherpa Regular" pitchFamily="50" charset="0"/>
                <a:cs typeface="GD Boing Black" panose="02000603030000020004" pitchFamily="2" charset="77"/>
              </a:defRPr>
            </a:lvl1pPr>
          </a:lstStyle>
          <a:p>
            <a:fld id="{76EBB49D-1E09-4371-83D5-C50E385A13A7}" type="slidenum">
              <a:rPr lang="en-US" smtClean="0"/>
              <a:pPr/>
              <a:t>‹#›</a:t>
            </a:fld>
            <a:endParaRPr lang="en-US"/>
          </a:p>
        </p:txBody>
      </p:sp>
      <p:pic>
        <p:nvPicPr>
          <p:cNvPr id="8" name="Graphic 7">
            <a:extLst>
              <a:ext uri="{FF2B5EF4-FFF2-40B4-BE49-F238E27FC236}">
                <a16:creationId xmlns:a16="http://schemas.microsoft.com/office/drawing/2014/main" id="{038628FC-760C-BB4C-B6CB-673082327EF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5808" y="1448283"/>
            <a:ext cx="2105104" cy="528648"/>
          </a:xfrm>
          <a:prstGeom prst="rect">
            <a:avLst/>
          </a:prstGeom>
        </p:spPr>
      </p:pic>
    </p:spTree>
    <p:extLst>
      <p:ext uri="{BB962C8B-B14F-4D97-AF65-F5344CB8AC3E}">
        <p14:creationId xmlns:p14="http://schemas.microsoft.com/office/powerpoint/2010/main" val="4143902389"/>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Key Message-Blue">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57F54A0-8F88-2544-B216-4E0B750FA88D}"/>
              </a:ext>
            </a:extLst>
          </p:cNvPr>
          <p:cNvSpPr>
            <a:spLocks noGrp="1"/>
          </p:cNvSpPr>
          <p:nvPr>
            <p:ph type="ftr" sz="quarter" idx="10"/>
          </p:nvPr>
        </p:nvSpPr>
        <p:spPr/>
        <p:txBody>
          <a:bodyPr/>
          <a:lstStyle>
            <a:lvl1pPr>
              <a:defRPr b="0" i="0">
                <a:latin typeface="GD Sherpa Regular" pitchFamily="50" charset="0"/>
              </a:defRPr>
            </a:lvl1pPr>
          </a:lstStyle>
          <a:p>
            <a:pPr defTabSz="457200"/>
            <a:r>
              <a:rPr lang="en-US"/>
              <a:t>© 2021 GoDaddy Inc.</a:t>
            </a:r>
          </a:p>
        </p:txBody>
      </p:sp>
      <p:sp>
        <p:nvSpPr>
          <p:cNvPr id="4" name="Slide Number Placeholder 3">
            <a:extLst>
              <a:ext uri="{FF2B5EF4-FFF2-40B4-BE49-F238E27FC236}">
                <a16:creationId xmlns:a16="http://schemas.microsoft.com/office/drawing/2014/main" id="{A442D2B0-4716-EC4D-85ED-30CCB3325202}"/>
              </a:ext>
            </a:extLst>
          </p:cNvPr>
          <p:cNvSpPr>
            <a:spLocks noGrp="1"/>
          </p:cNvSpPr>
          <p:nvPr>
            <p:ph type="sldNum" sz="quarter" idx="11"/>
          </p:nvPr>
        </p:nvSpPr>
        <p:spPr/>
        <p:txBody>
          <a:bodyPr/>
          <a:lstStyle>
            <a:lvl1pPr>
              <a:defRPr b="0" i="0">
                <a:latin typeface="GD Sherpa Regular" pitchFamily="50" charset="0"/>
              </a:defRPr>
            </a:lvl1pPr>
          </a:lstStyle>
          <a:p>
            <a:fld id="{76EBB49D-1E09-4371-83D5-C50E385A13A7}" type="slidenum">
              <a:rPr lang="en-US" smtClean="0"/>
              <a:pPr/>
              <a:t>‹#›</a:t>
            </a:fld>
            <a:endParaRPr lang="en-US"/>
          </a:p>
        </p:txBody>
      </p:sp>
      <p:sp>
        <p:nvSpPr>
          <p:cNvPr id="6" name="Text Placeholder 5">
            <a:extLst>
              <a:ext uri="{FF2B5EF4-FFF2-40B4-BE49-F238E27FC236}">
                <a16:creationId xmlns:a16="http://schemas.microsoft.com/office/drawing/2014/main" id="{1AC232E5-2F59-EF4C-B3D6-0FD33A63CA6D}"/>
              </a:ext>
            </a:extLst>
          </p:cNvPr>
          <p:cNvSpPr>
            <a:spLocks noGrp="1"/>
          </p:cNvSpPr>
          <p:nvPr>
            <p:ph type="body" sz="quarter" idx="12" hasCustomPrompt="1"/>
          </p:nvPr>
        </p:nvSpPr>
        <p:spPr>
          <a:xfrm>
            <a:off x="457200" y="1280160"/>
            <a:ext cx="7589520" cy="3566160"/>
          </a:xfrm>
          <a:prstGeom prst="rect">
            <a:avLst/>
          </a:prstGeom>
        </p:spPr>
        <p:txBody>
          <a:bodyPr/>
          <a:lstStyle>
            <a:lvl1pPr>
              <a:lnSpc>
                <a:spcPts val="4200"/>
              </a:lnSpc>
              <a:spcBef>
                <a:spcPts val="0"/>
              </a:spcBef>
              <a:spcAft>
                <a:spcPts val="0"/>
              </a:spcAft>
              <a:defRPr sz="3200" b="1" i="0" baseline="0">
                <a:solidFill>
                  <a:schemeClr val="tx1"/>
                </a:solidFill>
                <a:latin typeface="GD Sage Bold" panose="020A0800090400000002" pitchFamily="18" charset="0"/>
              </a:defRPr>
            </a:lvl1pPr>
          </a:lstStyle>
          <a:p>
            <a:pPr lvl="0">
              <a:lnSpc>
                <a:spcPts val="4200"/>
              </a:lnSpc>
              <a:spcBef>
                <a:spcPts val="0"/>
              </a:spcBef>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doeiusmod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 </a:t>
            </a:r>
            <a:r>
              <a:rPr lang="en-US" err="1"/>
              <a:t>aliqua</a:t>
            </a:r>
            <a:r>
              <a:rPr lang="en-US"/>
              <a:t>, </a:t>
            </a:r>
            <a:r>
              <a:rPr lang="en-US" err="1"/>
              <a:t>doeiusmod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 </a:t>
            </a:r>
            <a:r>
              <a:rPr lang="en-US" err="1"/>
              <a:t>aliqua</a:t>
            </a:r>
            <a:endParaRPr lang="en-US"/>
          </a:p>
        </p:txBody>
      </p:sp>
    </p:spTree>
    <p:extLst>
      <p:ext uri="{BB962C8B-B14F-4D97-AF65-F5344CB8AC3E}">
        <p14:creationId xmlns:p14="http://schemas.microsoft.com/office/powerpoint/2010/main" val="38408666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Key Message-Black">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57F54A0-8F88-2544-B216-4E0B750FA88D}"/>
              </a:ext>
            </a:extLst>
          </p:cNvPr>
          <p:cNvSpPr>
            <a:spLocks noGrp="1"/>
          </p:cNvSpPr>
          <p:nvPr>
            <p:ph type="ftr" sz="quarter" idx="10"/>
          </p:nvPr>
        </p:nvSpPr>
        <p:spPr/>
        <p:txBody>
          <a:bodyPr/>
          <a:lstStyle>
            <a:lvl1pPr>
              <a:defRPr b="0" i="0">
                <a:solidFill>
                  <a:schemeClr val="bg1"/>
                </a:solidFill>
                <a:latin typeface="GD Sherpa Regular" pitchFamily="50" charset="0"/>
              </a:defRPr>
            </a:lvl1pPr>
          </a:lstStyle>
          <a:p>
            <a:pPr defTabSz="457200"/>
            <a:r>
              <a:rPr lang="en-US"/>
              <a:t>© 2021 GoDaddy Inc.</a:t>
            </a:r>
          </a:p>
        </p:txBody>
      </p:sp>
      <p:sp>
        <p:nvSpPr>
          <p:cNvPr id="4" name="Slide Number Placeholder 3">
            <a:extLst>
              <a:ext uri="{FF2B5EF4-FFF2-40B4-BE49-F238E27FC236}">
                <a16:creationId xmlns:a16="http://schemas.microsoft.com/office/drawing/2014/main" id="{A442D2B0-4716-EC4D-85ED-30CCB3325202}"/>
              </a:ext>
            </a:extLst>
          </p:cNvPr>
          <p:cNvSpPr>
            <a:spLocks noGrp="1"/>
          </p:cNvSpPr>
          <p:nvPr>
            <p:ph type="sldNum" sz="quarter" idx="11"/>
          </p:nvPr>
        </p:nvSpPr>
        <p:spPr/>
        <p:txBody>
          <a:bodyPr/>
          <a:lstStyle>
            <a:lvl1pPr>
              <a:defRPr b="0" i="0">
                <a:solidFill>
                  <a:schemeClr val="bg1"/>
                </a:solidFill>
                <a:latin typeface="GD Sherpa Regular" pitchFamily="50" charset="0"/>
              </a:defRPr>
            </a:lvl1pPr>
          </a:lstStyle>
          <a:p>
            <a:fld id="{76EBB49D-1E09-4371-83D5-C50E385A13A7}" type="slidenum">
              <a:rPr lang="en-US" smtClean="0"/>
              <a:pPr/>
              <a:t>‹#›</a:t>
            </a:fld>
            <a:endParaRPr lang="en-US"/>
          </a:p>
        </p:txBody>
      </p:sp>
      <p:sp>
        <p:nvSpPr>
          <p:cNvPr id="6" name="Text Placeholder 5">
            <a:extLst>
              <a:ext uri="{FF2B5EF4-FFF2-40B4-BE49-F238E27FC236}">
                <a16:creationId xmlns:a16="http://schemas.microsoft.com/office/drawing/2014/main" id="{1AC232E5-2F59-EF4C-B3D6-0FD33A63CA6D}"/>
              </a:ext>
            </a:extLst>
          </p:cNvPr>
          <p:cNvSpPr>
            <a:spLocks noGrp="1"/>
          </p:cNvSpPr>
          <p:nvPr>
            <p:ph type="body" sz="quarter" idx="12" hasCustomPrompt="1"/>
          </p:nvPr>
        </p:nvSpPr>
        <p:spPr>
          <a:xfrm>
            <a:off x="457200" y="1280160"/>
            <a:ext cx="7589520" cy="3566160"/>
          </a:xfrm>
          <a:prstGeom prst="rect">
            <a:avLst/>
          </a:prstGeom>
        </p:spPr>
        <p:txBody>
          <a:bodyPr vert="horz" lIns="0" tIns="0" rIns="0" bIns="0" rtlCol="0">
            <a:noAutofit/>
          </a:bodyPr>
          <a:lstStyle>
            <a:lvl1pPr>
              <a:defRPr lang="en-US" sz="3200" b="1" baseline="0" dirty="0">
                <a:solidFill>
                  <a:schemeClr val="bg1"/>
                </a:solidFill>
                <a:latin typeface="GD Sage Bold" panose="020A0800090400000002" pitchFamily="18" charset="0"/>
              </a:defRPr>
            </a:lvl1pPr>
          </a:lstStyle>
          <a:p>
            <a:pPr lvl="0">
              <a:lnSpc>
                <a:spcPts val="4200"/>
              </a:lnSpc>
              <a:spcBef>
                <a:spcPts val="0"/>
              </a:spcBef>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doeiusmod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 </a:t>
            </a:r>
            <a:r>
              <a:rPr lang="en-US" err="1"/>
              <a:t>aliqua</a:t>
            </a:r>
            <a:r>
              <a:rPr lang="en-US"/>
              <a:t>, </a:t>
            </a:r>
            <a:r>
              <a:rPr lang="en-US" err="1"/>
              <a:t>doeiusmod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 </a:t>
            </a:r>
            <a:r>
              <a:rPr lang="en-US" err="1"/>
              <a:t>aliqua</a:t>
            </a:r>
            <a:endParaRPr lang="en-US"/>
          </a:p>
        </p:txBody>
      </p:sp>
      <p:pic>
        <p:nvPicPr>
          <p:cNvPr id="8" name="Graphic 7">
            <a:extLst>
              <a:ext uri="{FF2B5EF4-FFF2-40B4-BE49-F238E27FC236}">
                <a16:creationId xmlns:a16="http://schemas.microsoft.com/office/drawing/2014/main" id="{20DF282B-6A58-744D-A33D-F269C0C1DBF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368" y="6428379"/>
            <a:ext cx="905256" cy="227334"/>
          </a:xfrm>
          <a:prstGeom prst="rect">
            <a:avLst/>
          </a:prstGeom>
        </p:spPr>
      </p:pic>
    </p:spTree>
    <p:extLst>
      <p:ext uri="{BB962C8B-B14F-4D97-AF65-F5344CB8AC3E}">
        <p14:creationId xmlns:p14="http://schemas.microsoft.com/office/powerpoint/2010/main" val="31091309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Blue">
    <p:bg>
      <p:bgPr>
        <a:solidFill>
          <a:schemeClr val="tx2"/>
        </a:solidFill>
        <a:effectLst/>
      </p:bgPr>
    </p:bg>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26539821-6D9B-5742-A755-AB2E3EE3911C}"/>
              </a:ext>
            </a:extLst>
          </p:cNvPr>
          <p:cNvSpPr>
            <a:spLocks noGrp="1"/>
          </p:cNvSpPr>
          <p:nvPr>
            <p:ph type="body" sz="quarter" idx="13" hasCustomPrompt="1"/>
          </p:nvPr>
        </p:nvSpPr>
        <p:spPr>
          <a:xfrm>
            <a:off x="841248" y="1828800"/>
            <a:ext cx="10515600" cy="2468880"/>
          </a:xfrm>
          <a:prstGeom prst="rect">
            <a:avLst/>
          </a:prstGeom>
        </p:spPr>
        <p:txBody>
          <a:bodyPr lIns="0" rIns="0" anchor="ctr"/>
          <a:lstStyle>
            <a:lvl1pPr algn="ctr">
              <a:lnSpc>
                <a:spcPct val="100000"/>
              </a:lnSpc>
              <a:spcBef>
                <a:spcPts val="0"/>
              </a:spcBef>
              <a:spcAft>
                <a:spcPts val="2400"/>
              </a:spcAft>
              <a:defRPr sz="3800" b="1" i="0">
                <a:solidFill>
                  <a:schemeClr val="tx1"/>
                </a:solidFill>
                <a:latin typeface="GD Sage Bold" panose="020A0800090400000002" pitchFamily="18" charset="0"/>
              </a:defRPr>
            </a:lvl1pPr>
          </a:lstStyle>
          <a:p>
            <a:pPr lvl="0"/>
            <a:r>
              <a:rPr lang="en-US"/>
              <a:t>“Add quote here”</a:t>
            </a:r>
          </a:p>
        </p:txBody>
      </p:sp>
      <p:sp>
        <p:nvSpPr>
          <p:cNvPr id="3" name="Footer Placeholder 2">
            <a:extLst>
              <a:ext uri="{FF2B5EF4-FFF2-40B4-BE49-F238E27FC236}">
                <a16:creationId xmlns:a16="http://schemas.microsoft.com/office/drawing/2014/main" id="{757F54A0-8F88-2544-B216-4E0B750FA88D}"/>
              </a:ext>
            </a:extLst>
          </p:cNvPr>
          <p:cNvSpPr>
            <a:spLocks noGrp="1"/>
          </p:cNvSpPr>
          <p:nvPr>
            <p:ph type="ftr" sz="quarter" idx="10"/>
          </p:nvPr>
        </p:nvSpPr>
        <p:spPr/>
        <p:txBody>
          <a:bodyPr/>
          <a:lstStyle>
            <a:lvl1pPr>
              <a:defRPr b="0" i="0">
                <a:solidFill>
                  <a:schemeClr val="tx1"/>
                </a:solidFill>
                <a:latin typeface="GD Sherpa Regular" pitchFamily="50" charset="0"/>
              </a:defRPr>
            </a:lvl1pPr>
          </a:lstStyle>
          <a:p>
            <a:pPr defTabSz="457200"/>
            <a:r>
              <a:rPr lang="en-US"/>
              <a:t>© 2021 GoDaddy Inc.</a:t>
            </a:r>
          </a:p>
        </p:txBody>
      </p:sp>
      <p:sp>
        <p:nvSpPr>
          <p:cNvPr id="4" name="Slide Number Placeholder 3">
            <a:extLst>
              <a:ext uri="{FF2B5EF4-FFF2-40B4-BE49-F238E27FC236}">
                <a16:creationId xmlns:a16="http://schemas.microsoft.com/office/drawing/2014/main" id="{A442D2B0-4716-EC4D-85ED-30CCB3325202}"/>
              </a:ext>
            </a:extLst>
          </p:cNvPr>
          <p:cNvSpPr>
            <a:spLocks noGrp="1"/>
          </p:cNvSpPr>
          <p:nvPr>
            <p:ph type="sldNum" sz="quarter" idx="11"/>
          </p:nvPr>
        </p:nvSpPr>
        <p:spPr/>
        <p:txBody>
          <a:bodyPr/>
          <a:lstStyle>
            <a:lvl1pPr>
              <a:defRPr b="0" i="0">
                <a:solidFill>
                  <a:schemeClr val="tx1"/>
                </a:solidFill>
                <a:latin typeface="GD Sherpa Regular" pitchFamily="50" charset="0"/>
              </a:defRPr>
            </a:lvl1pPr>
          </a:lstStyle>
          <a:p>
            <a:fld id="{76EBB49D-1E09-4371-83D5-C50E385A13A7}" type="slidenum">
              <a:rPr lang="en-US" smtClean="0"/>
              <a:pPr/>
              <a:t>‹#›</a:t>
            </a:fld>
            <a:endParaRPr lang="en-US"/>
          </a:p>
        </p:txBody>
      </p:sp>
      <p:sp>
        <p:nvSpPr>
          <p:cNvPr id="5" name="Text Placeholder 4">
            <a:extLst>
              <a:ext uri="{FF2B5EF4-FFF2-40B4-BE49-F238E27FC236}">
                <a16:creationId xmlns:a16="http://schemas.microsoft.com/office/drawing/2014/main" id="{A57AB65B-8473-134F-96AA-D6E7CA164602}"/>
              </a:ext>
            </a:extLst>
          </p:cNvPr>
          <p:cNvSpPr>
            <a:spLocks noGrp="1"/>
          </p:cNvSpPr>
          <p:nvPr>
            <p:ph type="body" sz="quarter" idx="14" hasCustomPrompt="1"/>
          </p:nvPr>
        </p:nvSpPr>
        <p:spPr>
          <a:xfrm>
            <a:off x="841248" y="4572000"/>
            <a:ext cx="10515600" cy="763588"/>
          </a:xfrm>
          <a:prstGeom prst="rect">
            <a:avLst/>
          </a:prstGeom>
        </p:spPr>
        <p:txBody>
          <a:bodyPr/>
          <a:lstStyle>
            <a:lvl1pPr algn="ctr">
              <a:defRPr sz="1800" b="0" i="0">
                <a:solidFill>
                  <a:schemeClr val="tx1"/>
                </a:solidFill>
                <a:latin typeface="GD Sherpa Regular" pitchFamily="50" charset="0"/>
              </a:defRPr>
            </a:lvl1pPr>
          </a:lstStyle>
          <a:p>
            <a:r>
              <a:rPr lang="en-US"/>
              <a:t>— Source</a:t>
            </a:r>
          </a:p>
        </p:txBody>
      </p:sp>
    </p:spTree>
    <p:extLst>
      <p:ext uri="{BB962C8B-B14F-4D97-AF65-F5344CB8AC3E}">
        <p14:creationId xmlns:p14="http://schemas.microsoft.com/office/powerpoint/2010/main" val="32683621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Whit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57F54A0-8F88-2544-B216-4E0B750FA88D}"/>
              </a:ext>
            </a:extLst>
          </p:cNvPr>
          <p:cNvSpPr>
            <a:spLocks noGrp="1"/>
          </p:cNvSpPr>
          <p:nvPr>
            <p:ph type="ftr" sz="quarter" idx="10"/>
          </p:nvPr>
        </p:nvSpPr>
        <p:spPr/>
        <p:txBody>
          <a:bodyPr/>
          <a:lstStyle>
            <a:lvl1pPr>
              <a:defRPr b="0" i="0">
                <a:latin typeface="GD Sherpa Regular" pitchFamily="50" charset="0"/>
              </a:defRPr>
            </a:lvl1pPr>
          </a:lstStyle>
          <a:p>
            <a:pPr defTabSz="457200"/>
            <a:r>
              <a:rPr lang="en-US"/>
              <a:t>© 2021 GoDaddy Inc.</a:t>
            </a:r>
          </a:p>
        </p:txBody>
      </p:sp>
      <p:sp>
        <p:nvSpPr>
          <p:cNvPr id="4" name="Slide Number Placeholder 3">
            <a:extLst>
              <a:ext uri="{FF2B5EF4-FFF2-40B4-BE49-F238E27FC236}">
                <a16:creationId xmlns:a16="http://schemas.microsoft.com/office/drawing/2014/main" id="{A442D2B0-4716-EC4D-85ED-30CCB3325202}"/>
              </a:ext>
            </a:extLst>
          </p:cNvPr>
          <p:cNvSpPr>
            <a:spLocks noGrp="1"/>
          </p:cNvSpPr>
          <p:nvPr>
            <p:ph type="sldNum" sz="quarter" idx="11"/>
          </p:nvPr>
        </p:nvSpPr>
        <p:spPr/>
        <p:txBody>
          <a:bodyPr/>
          <a:lstStyle>
            <a:lvl1pPr>
              <a:defRPr b="0" i="0">
                <a:latin typeface="GD Sherpa Regular" pitchFamily="50" charset="0"/>
              </a:defRPr>
            </a:lvl1pPr>
          </a:lstStyle>
          <a:p>
            <a:fld id="{76EBB49D-1E09-4371-83D5-C50E385A13A7}" type="slidenum">
              <a:rPr lang="en-US" smtClean="0"/>
              <a:pPr/>
              <a:t>‹#›</a:t>
            </a:fld>
            <a:endParaRPr lang="en-US"/>
          </a:p>
        </p:txBody>
      </p:sp>
      <p:sp>
        <p:nvSpPr>
          <p:cNvPr id="15" name="Text Placeholder 5">
            <a:extLst>
              <a:ext uri="{FF2B5EF4-FFF2-40B4-BE49-F238E27FC236}">
                <a16:creationId xmlns:a16="http://schemas.microsoft.com/office/drawing/2014/main" id="{521355C9-B12A-F54B-885B-56C3BC887C3A}"/>
              </a:ext>
            </a:extLst>
          </p:cNvPr>
          <p:cNvSpPr>
            <a:spLocks noGrp="1"/>
          </p:cNvSpPr>
          <p:nvPr>
            <p:ph type="body" sz="quarter" idx="13" hasCustomPrompt="1"/>
          </p:nvPr>
        </p:nvSpPr>
        <p:spPr>
          <a:xfrm>
            <a:off x="838200" y="1828800"/>
            <a:ext cx="10515600" cy="2468880"/>
          </a:xfrm>
          <a:prstGeom prst="rect">
            <a:avLst/>
          </a:prstGeom>
        </p:spPr>
        <p:txBody>
          <a:bodyPr lIns="0" rIns="0" anchor="ctr"/>
          <a:lstStyle>
            <a:lvl1pPr algn="ctr">
              <a:lnSpc>
                <a:spcPct val="100000"/>
              </a:lnSpc>
              <a:spcBef>
                <a:spcPts val="0"/>
              </a:spcBef>
              <a:spcAft>
                <a:spcPts val="2400"/>
              </a:spcAft>
              <a:defRPr sz="3800" b="1" i="0">
                <a:latin typeface="GD Sage Bold" panose="020A0800090400000002" pitchFamily="18" charset="0"/>
              </a:defRPr>
            </a:lvl1pPr>
          </a:lstStyle>
          <a:p>
            <a:pPr lvl="0"/>
            <a:r>
              <a:rPr lang="en-US"/>
              <a:t>“Add quote here”</a:t>
            </a:r>
          </a:p>
        </p:txBody>
      </p:sp>
      <p:sp>
        <p:nvSpPr>
          <p:cNvPr id="16" name="Text Placeholder 15">
            <a:extLst>
              <a:ext uri="{FF2B5EF4-FFF2-40B4-BE49-F238E27FC236}">
                <a16:creationId xmlns:a16="http://schemas.microsoft.com/office/drawing/2014/main" id="{AC2A7569-8230-1941-8860-C116D7BBC0DD}"/>
              </a:ext>
            </a:extLst>
          </p:cNvPr>
          <p:cNvSpPr>
            <a:spLocks noGrp="1"/>
          </p:cNvSpPr>
          <p:nvPr>
            <p:ph type="body" sz="quarter" idx="14" hasCustomPrompt="1"/>
          </p:nvPr>
        </p:nvSpPr>
        <p:spPr>
          <a:xfrm>
            <a:off x="838200" y="4572000"/>
            <a:ext cx="10515600" cy="822960"/>
          </a:xfrm>
          <a:prstGeom prst="rect">
            <a:avLst/>
          </a:prstGeom>
        </p:spPr>
        <p:txBody>
          <a:bodyPr/>
          <a:lstStyle>
            <a:lvl1pPr algn="ctr">
              <a:defRPr sz="1800" b="0" i="0">
                <a:latin typeface="GD Sherpa Regular" pitchFamily="50" charset="0"/>
              </a:defRPr>
            </a:lvl1pPr>
          </a:lstStyle>
          <a:p>
            <a:r>
              <a:rPr lang="en-US"/>
              <a:t>— Source</a:t>
            </a:r>
          </a:p>
        </p:txBody>
      </p:sp>
    </p:spTree>
    <p:extLst>
      <p:ext uri="{BB962C8B-B14F-4D97-AF65-F5344CB8AC3E}">
        <p14:creationId xmlns:p14="http://schemas.microsoft.com/office/powerpoint/2010/main" val="17730051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a:t>Slide Title</a:t>
            </a:r>
          </a:p>
        </p:txBody>
      </p:sp>
      <p:sp>
        <p:nvSpPr>
          <p:cNvPr id="3" name="Footer Placeholder 2"/>
          <p:cNvSpPr>
            <a:spLocks noGrp="1"/>
          </p:cNvSpPr>
          <p:nvPr>
            <p:ph type="ftr" sz="quarter" idx="10"/>
          </p:nvPr>
        </p:nvSpPr>
        <p:spPr/>
        <p:txBody>
          <a:bodyPr/>
          <a:lstStyle>
            <a:lvl1pPr>
              <a:defRPr b="0" i="0">
                <a:latin typeface="GD Sherpa Regular" pitchFamily="50" charset="0"/>
              </a:defRPr>
            </a:lvl1pPr>
          </a:lstStyle>
          <a:p>
            <a:pPr defTabSz="457200"/>
            <a:r>
              <a:rPr lang="en-US"/>
              <a:t>© 2021 GoDaddy Inc.</a:t>
            </a:r>
          </a:p>
        </p:txBody>
      </p:sp>
      <p:sp>
        <p:nvSpPr>
          <p:cNvPr id="4" name="Slide Number Placeholder 3"/>
          <p:cNvSpPr>
            <a:spLocks noGrp="1"/>
          </p:cNvSpPr>
          <p:nvPr>
            <p:ph type="sldNum" sz="quarter" idx="11"/>
          </p:nvPr>
        </p:nvSpPr>
        <p:spPr/>
        <p:txBody>
          <a:bodyPr/>
          <a:lstStyle>
            <a:lvl1pPr>
              <a:defRPr b="0" i="0">
                <a:latin typeface="GD Sherpa Regular" pitchFamily="50" charset="0"/>
              </a:defRPr>
            </a:lvl1pPr>
          </a:lstStyle>
          <a:p>
            <a:fld id="{76EBB49D-1E09-4371-83D5-C50E385A13A7}" type="slidenum">
              <a:rPr lang="en-US" smtClean="0"/>
              <a:pPr/>
              <a:t>‹#›</a:t>
            </a:fld>
            <a:endParaRPr lang="en-US"/>
          </a:p>
        </p:txBody>
      </p:sp>
    </p:spTree>
    <p:extLst>
      <p:ext uri="{BB962C8B-B14F-4D97-AF65-F5344CB8AC3E}">
        <p14:creationId xmlns:p14="http://schemas.microsoft.com/office/powerpoint/2010/main" val="17159027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ext_1-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F5496-2D92-814F-BD49-DA4149212343}"/>
              </a:ext>
            </a:extLst>
          </p:cNvPr>
          <p:cNvSpPr>
            <a:spLocks noGrp="1"/>
          </p:cNvSpPr>
          <p:nvPr>
            <p:ph type="title"/>
          </p:nvPr>
        </p:nvSpPr>
        <p:spPr/>
        <p:txBody>
          <a:bodyPr/>
          <a:lstStyle>
            <a:lvl1pPr>
              <a:defRPr/>
            </a:lvl1pPr>
          </a:lstStyle>
          <a:p>
            <a:r>
              <a:rPr lang="en-US"/>
              <a:t>Click to edit Master title style</a:t>
            </a:r>
          </a:p>
        </p:txBody>
      </p:sp>
      <p:sp>
        <p:nvSpPr>
          <p:cNvPr id="3" name="Footer Placeholder 2">
            <a:extLst>
              <a:ext uri="{FF2B5EF4-FFF2-40B4-BE49-F238E27FC236}">
                <a16:creationId xmlns:a16="http://schemas.microsoft.com/office/drawing/2014/main" id="{D112F820-C026-3B49-9F16-9DE3E5A9172F}"/>
              </a:ext>
            </a:extLst>
          </p:cNvPr>
          <p:cNvSpPr>
            <a:spLocks noGrp="1"/>
          </p:cNvSpPr>
          <p:nvPr>
            <p:ph type="ftr" sz="quarter" idx="10"/>
          </p:nvPr>
        </p:nvSpPr>
        <p:spPr/>
        <p:txBody>
          <a:bodyPr/>
          <a:lstStyle/>
          <a:p>
            <a:pPr defTabSz="457200"/>
            <a:r>
              <a:rPr lang="en-US"/>
              <a:t>© 2021 GoDaddy Inc.</a:t>
            </a:r>
          </a:p>
        </p:txBody>
      </p:sp>
      <p:sp>
        <p:nvSpPr>
          <p:cNvPr id="4" name="Slide Number Placeholder 3">
            <a:extLst>
              <a:ext uri="{FF2B5EF4-FFF2-40B4-BE49-F238E27FC236}">
                <a16:creationId xmlns:a16="http://schemas.microsoft.com/office/drawing/2014/main" id="{F0ECF976-5615-B043-B84D-519CAE9CEDF0}"/>
              </a:ext>
            </a:extLst>
          </p:cNvPr>
          <p:cNvSpPr>
            <a:spLocks noGrp="1"/>
          </p:cNvSpPr>
          <p:nvPr>
            <p:ph type="sldNum" sz="quarter" idx="11"/>
          </p:nvPr>
        </p:nvSpPr>
        <p:spPr/>
        <p:txBody>
          <a:bodyPr/>
          <a:lstStyle>
            <a:lvl1pPr>
              <a:defRPr/>
            </a:lvl1pPr>
          </a:lstStyle>
          <a:p>
            <a:fld id="{76EBB49D-1E09-4371-83D5-C50E385A13A7}" type="slidenum">
              <a:rPr lang="en-US" smtClean="0"/>
              <a:pPr/>
              <a:t>‹#›</a:t>
            </a:fld>
            <a:endParaRPr lang="en-US"/>
          </a:p>
        </p:txBody>
      </p:sp>
      <p:sp>
        <p:nvSpPr>
          <p:cNvPr id="6" name="Text Placeholder 5">
            <a:extLst>
              <a:ext uri="{FF2B5EF4-FFF2-40B4-BE49-F238E27FC236}">
                <a16:creationId xmlns:a16="http://schemas.microsoft.com/office/drawing/2014/main" id="{A7C9C8C4-1339-AE45-A3FD-2DFFC8D9B170}"/>
              </a:ext>
            </a:extLst>
          </p:cNvPr>
          <p:cNvSpPr>
            <a:spLocks noGrp="1"/>
          </p:cNvSpPr>
          <p:nvPr>
            <p:ph type="body" sz="quarter" idx="12" hasCustomPrompt="1"/>
          </p:nvPr>
        </p:nvSpPr>
        <p:spPr>
          <a:xfrm>
            <a:off x="457200" y="1546225"/>
            <a:ext cx="10612438" cy="4216400"/>
          </a:xfrm>
        </p:spPr>
        <p:txBody>
          <a:bodyPr/>
          <a:lstStyle/>
          <a:p>
            <a:pPr lvl="0"/>
            <a:r>
              <a:rPr lang="en-US"/>
              <a:t>Key point</a:t>
            </a:r>
          </a:p>
          <a:p>
            <a:pPr lvl="1"/>
            <a:r>
              <a:rPr lang="en-US"/>
              <a:t>Second level</a:t>
            </a:r>
          </a:p>
          <a:p>
            <a:pPr lvl="2"/>
            <a:r>
              <a:rPr lang="en-US"/>
              <a:t>Third level</a:t>
            </a:r>
          </a:p>
        </p:txBody>
      </p:sp>
    </p:spTree>
    <p:extLst>
      <p:ext uri="{BB962C8B-B14F-4D97-AF65-F5344CB8AC3E}">
        <p14:creationId xmlns:p14="http://schemas.microsoft.com/office/powerpoint/2010/main" val="188748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opics-Photo">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8D6B9FC5-2E5E-2145-ACFE-DC8152913308}"/>
              </a:ext>
            </a:extLst>
          </p:cNvPr>
          <p:cNvSpPr>
            <a:spLocks noGrp="1"/>
          </p:cNvSpPr>
          <p:nvPr>
            <p:ph type="pic" sz="quarter" idx="12" hasCustomPrompt="1"/>
          </p:nvPr>
        </p:nvSpPr>
        <p:spPr>
          <a:xfrm>
            <a:off x="7071360" y="0"/>
            <a:ext cx="5120640" cy="6217920"/>
          </a:xfrm>
          <a:prstGeom prst="rect">
            <a:avLst/>
          </a:prstGeom>
          <a:pattFill prst="solidDmnd">
            <a:fgClr>
              <a:schemeClr val="bg1">
                <a:lumMod val="85000"/>
              </a:schemeClr>
            </a:fgClr>
            <a:bgClr>
              <a:schemeClr val="bg1"/>
            </a:bgClr>
          </a:pattFill>
        </p:spPr>
        <p:txBody>
          <a:bodyPr anchor="ctr"/>
          <a:lstStyle>
            <a:lvl1pPr algn="ctr">
              <a:defRPr sz="1800" b="0" i="0">
                <a:latin typeface="GD Sherpa Regular" pitchFamily="50" charset="0"/>
              </a:defRPr>
            </a:lvl1pPr>
          </a:lstStyle>
          <a:p>
            <a:r>
              <a:rPr lang="en-US" dirty="0"/>
              <a:t>Click icon to add picture or drag onto slide</a:t>
            </a:r>
          </a:p>
        </p:txBody>
      </p:sp>
      <p:sp>
        <p:nvSpPr>
          <p:cNvPr id="2" name="Title 1">
            <a:extLst>
              <a:ext uri="{FF2B5EF4-FFF2-40B4-BE49-F238E27FC236}">
                <a16:creationId xmlns:a16="http://schemas.microsoft.com/office/drawing/2014/main" id="{CFEB4E53-A0E6-4F48-9E0C-0A8408739A4D}"/>
              </a:ext>
            </a:extLst>
          </p:cNvPr>
          <p:cNvSpPr>
            <a:spLocks noGrp="1"/>
          </p:cNvSpPr>
          <p:nvPr>
            <p:ph type="title" hasCustomPrompt="1"/>
          </p:nvPr>
        </p:nvSpPr>
        <p:spPr>
          <a:xfrm>
            <a:off x="457199" y="365760"/>
            <a:ext cx="6091311" cy="915353"/>
          </a:xfrm>
        </p:spPr>
        <p:txBody>
          <a:bodyPr bIns="0" anchor="t" anchorCtr="0">
            <a:noAutofit/>
          </a:bodyPr>
          <a:lstStyle>
            <a:lvl1pPr algn="l">
              <a:defRPr sz="3600"/>
            </a:lvl1pPr>
          </a:lstStyle>
          <a:p>
            <a:r>
              <a:rPr lang="en-US" dirty="0"/>
              <a:t>Topics</a:t>
            </a:r>
          </a:p>
        </p:txBody>
      </p:sp>
      <p:sp>
        <p:nvSpPr>
          <p:cNvPr id="6" name="Footer Placeholder 4">
            <a:extLst>
              <a:ext uri="{FF2B5EF4-FFF2-40B4-BE49-F238E27FC236}">
                <a16:creationId xmlns:a16="http://schemas.microsoft.com/office/drawing/2014/main" id="{41B60341-7E4F-F546-9CEA-9BC0AEAE63C0}"/>
              </a:ext>
            </a:extLst>
          </p:cNvPr>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tx1"/>
                </a:solidFill>
                <a:latin typeface="GD Sherpa Regular" pitchFamily="50" charset="0"/>
              </a:defRPr>
            </a:lvl1pPr>
          </a:lstStyle>
          <a:p>
            <a:endParaRPr lang="en-US"/>
          </a:p>
        </p:txBody>
      </p:sp>
      <p:sp>
        <p:nvSpPr>
          <p:cNvPr id="7" name="Slide Number Placeholder 5">
            <a:extLst>
              <a:ext uri="{FF2B5EF4-FFF2-40B4-BE49-F238E27FC236}">
                <a16:creationId xmlns:a16="http://schemas.microsoft.com/office/drawing/2014/main" id="{934B2263-D3A0-474E-BF41-57892BB3B19D}"/>
              </a:ext>
            </a:extLst>
          </p:cNvPr>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tx1"/>
                </a:solidFill>
                <a:latin typeface="GD Sherpa Regular" pitchFamily="50" charset="0"/>
                <a:ea typeface="GD Sherpa Regular" pitchFamily="50" charset="0"/>
                <a:cs typeface="GD Boing Black" panose="02000603030000020004" pitchFamily="2" charset="77"/>
              </a:defRPr>
            </a:lvl1pPr>
          </a:lstStyle>
          <a:p>
            <a:fld id="{AF2EE449-B6E6-41F3-8B70-F1D7C89EE380}" type="slidenum">
              <a:rPr lang="en-US" smtClean="0"/>
              <a:t>‹#›</a:t>
            </a:fld>
            <a:endParaRPr lang="en-US"/>
          </a:p>
        </p:txBody>
      </p:sp>
    </p:spTree>
    <p:extLst>
      <p:ext uri="{BB962C8B-B14F-4D97-AF65-F5344CB8AC3E}">
        <p14:creationId xmlns:p14="http://schemas.microsoft.com/office/powerpoint/2010/main" val="1042776802"/>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Header-Text_1-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200" y="365760"/>
            <a:ext cx="10607040" cy="915353"/>
          </a:xfrm>
        </p:spPr>
        <p:txBody>
          <a:bodyPr/>
          <a:lstStyle>
            <a:lvl1pPr>
              <a:defRPr/>
            </a:lvl1pPr>
          </a:lstStyle>
          <a:p>
            <a:r>
              <a:rPr lang="en-US"/>
              <a:t>Slide Title</a:t>
            </a: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latin typeface="GD Sherpa Regular" pitchFamily="50" charset="0"/>
              </a:defRPr>
            </a:lvl1pPr>
          </a:lstStyle>
          <a:p>
            <a:pPr defTabSz="457200"/>
            <a:r>
              <a:rPr lang="en-US"/>
              <a:t>© 2021 GoDaddy Inc.</a:t>
            </a:r>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latin typeface="GD Sherpa Regular" pitchFamily="50" charset="0"/>
              </a:defRPr>
            </a:lvl1pPr>
          </a:lstStyle>
          <a:p>
            <a:fld id="{76EBB49D-1E09-4371-83D5-C50E385A13A7}" type="slidenum">
              <a:rPr lang="en-US" smtClean="0"/>
              <a:pPr/>
              <a:t>‹#›</a:t>
            </a:fld>
            <a:endParaRPr lang="en-US"/>
          </a:p>
        </p:txBody>
      </p:sp>
      <p:sp>
        <p:nvSpPr>
          <p:cNvPr id="10" name="Text Placeholder 29">
            <a:extLst>
              <a:ext uri="{FF2B5EF4-FFF2-40B4-BE49-F238E27FC236}">
                <a16:creationId xmlns:a16="http://schemas.microsoft.com/office/drawing/2014/main" id="{4AD8D813-D6A1-7F46-A938-EC4B374E528D}"/>
              </a:ext>
            </a:extLst>
          </p:cNvPr>
          <p:cNvSpPr>
            <a:spLocks noGrp="1"/>
          </p:cNvSpPr>
          <p:nvPr>
            <p:ph type="body" sz="quarter" idx="24" hasCustomPrompt="1"/>
          </p:nvPr>
        </p:nvSpPr>
        <p:spPr>
          <a:xfrm>
            <a:off x="457200" y="1558802"/>
            <a:ext cx="10607040" cy="731520"/>
          </a:xfrm>
        </p:spPr>
        <p:txBody>
          <a:bodyPr/>
          <a:lstStyle>
            <a:lvl1pPr>
              <a:defRPr sz="2000" b="1" i="0">
                <a:latin typeface="GD Sage Bold" panose="020A0800090400000002" pitchFamily="18" charset="0"/>
              </a:defRPr>
            </a:lvl1pPr>
          </a:lstStyle>
          <a:p>
            <a:pPr lvl="0"/>
            <a:r>
              <a:rPr lang="en-US"/>
              <a:t>Header or key message</a:t>
            </a:r>
          </a:p>
        </p:txBody>
      </p:sp>
      <p:sp>
        <p:nvSpPr>
          <p:cNvPr id="6" name="Text Placeholder 5">
            <a:extLst>
              <a:ext uri="{FF2B5EF4-FFF2-40B4-BE49-F238E27FC236}">
                <a16:creationId xmlns:a16="http://schemas.microsoft.com/office/drawing/2014/main" id="{CED11C75-7C69-1545-96CC-A36F876A62B4}"/>
              </a:ext>
            </a:extLst>
          </p:cNvPr>
          <p:cNvSpPr>
            <a:spLocks noGrp="1"/>
          </p:cNvSpPr>
          <p:nvPr>
            <p:ph type="body" sz="quarter" idx="25" hasCustomPrompt="1"/>
          </p:nvPr>
        </p:nvSpPr>
        <p:spPr>
          <a:xfrm>
            <a:off x="457200" y="2472490"/>
            <a:ext cx="10607040" cy="3290136"/>
          </a:xfrm>
        </p:spPr>
        <p:txBody>
          <a:bodyPr/>
          <a:lstStyle>
            <a:lvl1pPr>
              <a:defRPr sz="1600" b="0" i="0">
                <a:latin typeface="GD Sherpa Medium" pitchFamily="2" charset="77"/>
              </a:defRPr>
            </a:lvl1pPr>
            <a:lvl2pPr>
              <a:defRPr b="0" i="0">
                <a:latin typeface="+mn-lt"/>
              </a:defRPr>
            </a:lvl2pPr>
          </a:lstStyle>
          <a:p>
            <a:pPr lvl="0"/>
            <a:r>
              <a:rPr lang="en-US"/>
              <a:t>Key points</a:t>
            </a:r>
          </a:p>
          <a:p>
            <a:pPr lvl="1"/>
            <a:r>
              <a:rPr lang="en-US"/>
              <a:t>Supporting sub-text</a:t>
            </a:r>
          </a:p>
        </p:txBody>
      </p:sp>
    </p:spTree>
    <p:extLst>
      <p:ext uri="{BB962C8B-B14F-4D97-AF65-F5344CB8AC3E}">
        <p14:creationId xmlns:p14="http://schemas.microsoft.com/office/powerpoint/2010/main" val="15448505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xt_2-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200" y="365760"/>
            <a:ext cx="11277600" cy="915353"/>
          </a:xfrm>
        </p:spPr>
        <p:txBody>
          <a:bodyPr/>
          <a:lstStyle>
            <a:lvl1pPr>
              <a:defRPr/>
            </a:lvl1pPr>
          </a:lstStyle>
          <a:p>
            <a:r>
              <a:rPr lang="en-US"/>
              <a:t>Slide Title</a:t>
            </a: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latin typeface="GD Sherpa Regular" pitchFamily="50" charset="0"/>
              </a:defRPr>
            </a:lvl1pPr>
          </a:lstStyle>
          <a:p>
            <a:pPr defTabSz="457200"/>
            <a:r>
              <a:rPr lang="en-US"/>
              <a:t>© 2021 GoDaddy Inc.</a:t>
            </a:r>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latin typeface="GD Sherpa Regular" pitchFamily="50" charset="0"/>
              </a:defRPr>
            </a:lvl1pPr>
          </a:lstStyle>
          <a:p>
            <a:fld id="{76EBB49D-1E09-4371-83D5-C50E385A13A7}" type="slidenum">
              <a:rPr lang="en-US" smtClean="0"/>
              <a:pPr/>
              <a:t>‹#›</a:t>
            </a:fld>
            <a:endParaRPr lang="en-US"/>
          </a:p>
        </p:txBody>
      </p:sp>
      <p:cxnSp>
        <p:nvCxnSpPr>
          <p:cNvPr id="8" name="Straight Connector 7">
            <a:extLst>
              <a:ext uri="{FF2B5EF4-FFF2-40B4-BE49-F238E27FC236}">
                <a16:creationId xmlns:a16="http://schemas.microsoft.com/office/drawing/2014/main" id="{D60F86A0-3C9D-F54E-9E4F-8505449106F2}"/>
              </a:ext>
            </a:extLst>
          </p:cNvPr>
          <p:cNvCxnSpPr>
            <a:cxnSpLocks/>
          </p:cNvCxnSpPr>
          <p:nvPr/>
        </p:nvCxnSpPr>
        <p:spPr>
          <a:xfrm>
            <a:off x="6096000" y="1546837"/>
            <a:ext cx="0" cy="42157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22">
            <a:extLst>
              <a:ext uri="{FF2B5EF4-FFF2-40B4-BE49-F238E27FC236}">
                <a16:creationId xmlns:a16="http://schemas.microsoft.com/office/drawing/2014/main" id="{60B31625-2430-E54C-8B80-8787C73C9E41}"/>
              </a:ext>
            </a:extLst>
          </p:cNvPr>
          <p:cNvSpPr>
            <a:spLocks noGrp="1"/>
          </p:cNvSpPr>
          <p:nvPr>
            <p:ph type="body" sz="quarter" idx="26" hasCustomPrompt="1"/>
          </p:nvPr>
        </p:nvSpPr>
        <p:spPr>
          <a:xfrm>
            <a:off x="6705599" y="1554480"/>
            <a:ext cx="5029200" cy="4208145"/>
          </a:xfrm>
        </p:spPr>
        <p:txBody>
          <a:bodyPr/>
          <a:lstStyle>
            <a:lvl1pPr marL="0" marR="0" indent="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sz="1600" b="0" i="0">
                <a:latin typeface="GD Sherpa Regular" pitchFamily="50" charset="0"/>
              </a:defRPr>
            </a:lvl1pPr>
            <a:lvl2pPr>
              <a:defRPr sz="1400" b="0" i="0">
                <a:latin typeface="+mn-lt"/>
              </a:defRPr>
            </a:lvl2pPr>
          </a:lstStyle>
          <a:p>
            <a:pPr marL="0" marR="0" lvl="0" indent="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600" b="0" i="0" u="none" strike="noStrike" kern="1200" cap="none" spc="0" normalizeH="0" baseline="0" noProof="0">
                <a:ln>
                  <a:noFill/>
                </a:ln>
                <a:solidFill>
                  <a:srgbClr val="111111"/>
                </a:solidFill>
                <a:effectLst/>
                <a:uLnTx/>
                <a:uFillTx/>
                <a:latin typeface="GD Sherpa Medium"/>
                <a:ea typeface="+mn-ea"/>
                <a:cs typeface="+mn-cs"/>
              </a:rPr>
              <a:t>Key points</a:t>
            </a:r>
          </a:p>
          <a:p>
            <a:pPr lvl="1"/>
            <a:r>
              <a:rPr lang="en-US"/>
              <a:t>Supporting sub-text</a:t>
            </a:r>
          </a:p>
          <a:p>
            <a:pPr lvl="1"/>
            <a:r>
              <a:rPr lang="en-US"/>
              <a:t>Supporting sub-text</a:t>
            </a:r>
          </a:p>
        </p:txBody>
      </p:sp>
      <p:sp>
        <p:nvSpPr>
          <p:cNvPr id="13" name="Text Placeholder 22">
            <a:extLst>
              <a:ext uri="{FF2B5EF4-FFF2-40B4-BE49-F238E27FC236}">
                <a16:creationId xmlns:a16="http://schemas.microsoft.com/office/drawing/2014/main" id="{53A612C7-8451-4640-A801-6AF179A57109}"/>
              </a:ext>
            </a:extLst>
          </p:cNvPr>
          <p:cNvSpPr>
            <a:spLocks noGrp="1"/>
          </p:cNvSpPr>
          <p:nvPr>
            <p:ph type="body" sz="quarter" idx="22" hasCustomPrompt="1"/>
          </p:nvPr>
        </p:nvSpPr>
        <p:spPr>
          <a:xfrm>
            <a:off x="457200" y="1554480"/>
            <a:ext cx="5029200" cy="4208145"/>
          </a:xfrm>
        </p:spPr>
        <p:txBody>
          <a:bodyPr/>
          <a:lstStyle>
            <a:lvl1pPr marL="0" marR="0" indent="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sz="1600" b="0" i="0">
                <a:latin typeface="GD Sherpa Regular" pitchFamily="50" charset="0"/>
              </a:defRPr>
            </a:lvl1pPr>
            <a:lvl2pPr>
              <a:defRPr sz="1400" b="0" i="0">
                <a:latin typeface="+mn-lt"/>
              </a:defRPr>
            </a:lvl2pPr>
          </a:lstStyle>
          <a:p>
            <a:pPr marL="0" marR="0" lvl="0" indent="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600" b="0" i="0" u="none" strike="noStrike" kern="1200" cap="none" spc="0" normalizeH="0" baseline="0" noProof="0">
                <a:ln>
                  <a:noFill/>
                </a:ln>
                <a:solidFill>
                  <a:srgbClr val="111111"/>
                </a:solidFill>
                <a:effectLst/>
                <a:uLnTx/>
                <a:uFillTx/>
                <a:latin typeface="GD Sherpa Medium"/>
                <a:ea typeface="+mn-ea"/>
                <a:cs typeface="+mn-cs"/>
              </a:rPr>
              <a:t>Key points</a:t>
            </a:r>
          </a:p>
          <a:p>
            <a:pPr lvl="1"/>
            <a:r>
              <a:rPr lang="en-US"/>
              <a:t>Supporting sub-text</a:t>
            </a:r>
          </a:p>
          <a:p>
            <a:pPr lvl="1"/>
            <a:r>
              <a:rPr lang="en-US"/>
              <a:t>Supporting sub-text</a:t>
            </a:r>
          </a:p>
        </p:txBody>
      </p:sp>
    </p:spTree>
    <p:extLst>
      <p:ext uri="{BB962C8B-B14F-4D97-AF65-F5344CB8AC3E}">
        <p14:creationId xmlns:p14="http://schemas.microsoft.com/office/powerpoint/2010/main" val="454830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Header-text_2-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200" y="365760"/>
            <a:ext cx="11277600" cy="915353"/>
          </a:xfrm>
        </p:spPr>
        <p:txBody>
          <a:bodyPr/>
          <a:lstStyle>
            <a:lvl1pPr>
              <a:defRPr/>
            </a:lvl1pPr>
          </a:lstStyle>
          <a:p>
            <a:r>
              <a:rPr lang="en-US"/>
              <a:t>Slide Title</a:t>
            </a: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latin typeface="GD Sherpa Regular" pitchFamily="50" charset="0"/>
              </a:defRPr>
            </a:lvl1pPr>
          </a:lstStyle>
          <a:p>
            <a:pPr defTabSz="457200"/>
            <a:r>
              <a:rPr lang="en-US"/>
              <a:t>© 2021 GoDaddy Inc.</a:t>
            </a:r>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latin typeface="GD Sherpa Regular" pitchFamily="50" charset="0"/>
              </a:defRPr>
            </a:lvl1pPr>
          </a:lstStyle>
          <a:p>
            <a:fld id="{76EBB49D-1E09-4371-83D5-C50E385A13A7}" type="slidenum">
              <a:rPr lang="en-US" smtClean="0"/>
              <a:pPr/>
              <a:t>‹#›</a:t>
            </a:fld>
            <a:endParaRPr lang="en-US"/>
          </a:p>
        </p:txBody>
      </p:sp>
      <p:cxnSp>
        <p:nvCxnSpPr>
          <p:cNvPr id="10" name="Straight Connector 9">
            <a:extLst>
              <a:ext uri="{FF2B5EF4-FFF2-40B4-BE49-F238E27FC236}">
                <a16:creationId xmlns:a16="http://schemas.microsoft.com/office/drawing/2014/main" id="{77E97AF5-E6F0-814B-9DC8-0EE97BAC6AEB}"/>
              </a:ext>
            </a:extLst>
          </p:cNvPr>
          <p:cNvCxnSpPr>
            <a:cxnSpLocks/>
          </p:cNvCxnSpPr>
          <p:nvPr/>
        </p:nvCxnSpPr>
        <p:spPr>
          <a:xfrm>
            <a:off x="6096000" y="1546225"/>
            <a:ext cx="0" cy="42164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48AE15AB-F21C-0F41-8BCE-BA5FE8377727}"/>
              </a:ext>
            </a:extLst>
          </p:cNvPr>
          <p:cNvSpPr>
            <a:spLocks noGrp="1"/>
          </p:cNvSpPr>
          <p:nvPr>
            <p:ph type="body" sz="quarter" idx="22" hasCustomPrompt="1"/>
          </p:nvPr>
        </p:nvSpPr>
        <p:spPr>
          <a:xfrm>
            <a:off x="457200" y="2468880"/>
            <a:ext cx="5029200" cy="3293745"/>
          </a:xfrm>
        </p:spPr>
        <p:txBody>
          <a:bodyPr/>
          <a:lstStyle>
            <a:lvl1pPr>
              <a:defRPr sz="1600" b="0" i="0">
                <a:latin typeface="GD Sherpa Medium" pitchFamily="2" charset="77"/>
              </a:defRPr>
            </a:lvl1pPr>
            <a:lvl2pPr>
              <a:defRPr sz="1400" b="0" i="0">
                <a:latin typeface="+mn-lt"/>
              </a:defRPr>
            </a:lvl2pPr>
          </a:lstStyle>
          <a:p>
            <a:pPr lvl="0"/>
            <a:r>
              <a:rPr lang="en-US"/>
              <a:t>Key points</a:t>
            </a:r>
          </a:p>
          <a:p>
            <a:pPr lvl="1"/>
            <a:r>
              <a:rPr lang="en-US"/>
              <a:t>Supporting sub-text</a:t>
            </a:r>
          </a:p>
          <a:p>
            <a:pPr lvl="1"/>
            <a:r>
              <a:rPr lang="en-US"/>
              <a:t>Supporting sub-text</a:t>
            </a:r>
          </a:p>
        </p:txBody>
      </p:sp>
      <p:sp>
        <p:nvSpPr>
          <p:cNvPr id="30" name="Text Placeholder 29">
            <a:extLst>
              <a:ext uri="{FF2B5EF4-FFF2-40B4-BE49-F238E27FC236}">
                <a16:creationId xmlns:a16="http://schemas.microsoft.com/office/drawing/2014/main" id="{36FE84D0-EB5A-B943-A42B-9A00B406D74C}"/>
              </a:ext>
            </a:extLst>
          </p:cNvPr>
          <p:cNvSpPr>
            <a:spLocks noGrp="1"/>
          </p:cNvSpPr>
          <p:nvPr>
            <p:ph type="body" sz="quarter" idx="24" hasCustomPrompt="1"/>
          </p:nvPr>
        </p:nvSpPr>
        <p:spPr>
          <a:xfrm>
            <a:off x="457200" y="1554481"/>
            <a:ext cx="5029200" cy="731520"/>
          </a:xfrm>
        </p:spPr>
        <p:txBody>
          <a:bodyPr/>
          <a:lstStyle>
            <a:lvl1pPr>
              <a:defRPr sz="2000" b="1" i="0">
                <a:latin typeface="GD Sage Bold" panose="020A0800090400000002" pitchFamily="18" charset="0"/>
              </a:defRPr>
            </a:lvl1pPr>
          </a:lstStyle>
          <a:p>
            <a:pPr lvl="0"/>
            <a:r>
              <a:rPr lang="en-US"/>
              <a:t>Header or key message</a:t>
            </a:r>
          </a:p>
        </p:txBody>
      </p:sp>
      <p:sp>
        <p:nvSpPr>
          <p:cNvPr id="31" name="Text Placeholder 29">
            <a:extLst>
              <a:ext uri="{FF2B5EF4-FFF2-40B4-BE49-F238E27FC236}">
                <a16:creationId xmlns:a16="http://schemas.microsoft.com/office/drawing/2014/main" id="{DBD9044F-9E93-FB4F-88AB-D7E2E3DDF565}"/>
              </a:ext>
            </a:extLst>
          </p:cNvPr>
          <p:cNvSpPr>
            <a:spLocks noGrp="1"/>
          </p:cNvSpPr>
          <p:nvPr>
            <p:ph type="body" sz="quarter" idx="25" hasCustomPrompt="1"/>
          </p:nvPr>
        </p:nvSpPr>
        <p:spPr>
          <a:xfrm>
            <a:off x="6705599" y="1554481"/>
            <a:ext cx="5029200" cy="731520"/>
          </a:xfrm>
        </p:spPr>
        <p:txBody>
          <a:bodyPr/>
          <a:lstStyle>
            <a:lvl1pPr>
              <a:defRPr sz="2000" b="1" i="0">
                <a:latin typeface="GD Sage Bold" panose="020A0800090400000002" pitchFamily="18" charset="0"/>
              </a:defRPr>
            </a:lvl1pPr>
          </a:lstStyle>
          <a:p>
            <a:pPr lvl="0"/>
            <a:r>
              <a:rPr lang="en-US"/>
              <a:t>Header or key message</a:t>
            </a:r>
          </a:p>
        </p:txBody>
      </p:sp>
      <p:sp>
        <p:nvSpPr>
          <p:cNvPr id="11" name="Text Placeholder 22">
            <a:extLst>
              <a:ext uri="{FF2B5EF4-FFF2-40B4-BE49-F238E27FC236}">
                <a16:creationId xmlns:a16="http://schemas.microsoft.com/office/drawing/2014/main" id="{6503F510-B9BD-8D41-B906-3CAE3D075B1C}"/>
              </a:ext>
            </a:extLst>
          </p:cNvPr>
          <p:cNvSpPr>
            <a:spLocks noGrp="1"/>
          </p:cNvSpPr>
          <p:nvPr>
            <p:ph type="body" sz="quarter" idx="26" hasCustomPrompt="1"/>
          </p:nvPr>
        </p:nvSpPr>
        <p:spPr>
          <a:xfrm>
            <a:off x="6705599" y="2468880"/>
            <a:ext cx="5029200" cy="3293745"/>
          </a:xfrm>
        </p:spPr>
        <p:txBody>
          <a:bodyPr/>
          <a:lstStyle>
            <a:lvl1pPr>
              <a:defRPr lang="en-US" sz="1600" b="0" i="0" kern="1200" dirty="0">
                <a:solidFill>
                  <a:schemeClr val="tx1"/>
                </a:solidFill>
                <a:latin typeface="GD Sherpa Medium" pitchFamily="2" charset="77"/>
                <a:ea typeface="+mn-ea"/>
                <a:cs typeface="+mn-cs"/>
              </a:defRPr>
            </a:lvl1pPr>
            <a:lvl2pPr>
              <a:defRPr sz="1400" b="0" i="0">
                <a:latin typeface="+mn-lt"/>
              </a:defRPr>
            </a:lvl2pPr>
          </a:lstStyle>
          <a:p>
            <a:pPr marL="0" lvl="0" indent="0" algn="l" defTabSz="914400" rtl="0" eaLnBrk="1" latinLnBrk="0" hangingPunct="1">
              <a:lnSpc>
                <a:spcPct val="100000"/>
              </a:lnSpc>
              <a:spcBef>
                <a:spcPts val="1200"/>
              </a:spcBef>
              <a:spcAft>
                <a:spcPts val="0"/>
              </a:spcAft>
              <a:buFont typeface="Wingdings" panose="05000000000000000000" pitchFamily="2" charset="2"/>
              <a:buNone/>
            </a:pPr>
            <a:r>
              <a:rPr lang="en-US"/>
              <a:t>Key points</a:t>
            </a:r>
          </a:p>
          <a:p>
            <a:pPr lvl="1"/>
            <a:r>
              <a:rPr lang="en-US"/>
              <a:t>Supporting sub-text</a:t>
            </a:r>
          </a:p>
          <a:p>
            <a:pPr lvl="1"/>
            <a:r>
              <a:rPr lang="en-US"/>
              <a:t>Supporting sub-text</a:t>
            </a:r>
          </a:p>
        </p:txBody>
      </p:sp>
    </p:spTree>
    <p:extLst>
      <p:ext uri="{BB962C8B-B14F-4D97-AF65-F5344CB8AC3E}">
        <p14:creationId xmlns:p14="http://schemas.microsoft.com/office/powerpoint/2010/main" val="20995772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ext_3-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200" y="365760"/>
            <a:ext cx="11277600" cy="915353"/>
          </a:xfrm>
        </p:spPr>
        <p:txBody>
          <a:bodyPr/>
          <a:lstStyle>
            <a:lvl1pPr>
              <a:defRPr/>
            </a:lvl1pPr>
          </a:lstStyle>
          <a:p>
            <a:r>
              <a:rPr lang="en-US"/>
              <a:t>Slide Title</a:t>
            </a: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latin typeface="GD Sherpa Regular" pitchFamily="50" charset="0"/>
              </a:defRPr>
            </a:lvl1pPr>
          </a:lstStyle>
          <a:p>
            <a:pPr defTabSz="457200"/>
            <a:r>
              <a:rPr lang="en-US"/>
              <a:t>© 2021 GoDaddy Inc.</a:t>
            </a:r>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latin typeface="GD Sherpa Regular" pitchFamily="50" charset="0"/>
              </a:defRPr>
            </a:lvl1pPr>
          </a:lstStyle>
          <a:p>
            <a:fld id="{76EBB49D-1E09-4371-83D5-C50E385A13A7}" type="slidenum">
              <a:rPr lang="en-US" smtClean="0"/>
              <a:pPr/>
              <a:t>‹#›</a:t>
            </a:fld>
            <a:endParaRPr lang="en-US"/>
          </a:p>
        </p:txBody>
      </p:sp>
      <p:grpSp>
        <p:nvGrpSpPr>
          <p:cNvPr id="5" name="Group 4">
            <a:extLst>
              <a:ext uri="{FF2B5EF4-FFF2-40B4-BE49-F238E27FC236}">
                <a16:creationId xmlns:a16="http://schemas.microsoft.com/office/drawing/2014/main" id="{AE2EE6E8-F251-7E4D-8209-23F410FE8BC6}"/>
              </a:ext>
            </a:extLst>
          </p:cNvPr>
          <p:cNvGrpSpPr/>
          <p:nvPr/>
        </p:nvGrpSpPr>
        <p:grpSpPr>
          <a:xfrm>
            <a:off x="4122420" y="1552876"/>
            <a:ext cx="3947160" cy="4209749"/>
            <a:chOff x="4122420" y="1737360"/>
            <a:chExt cx="3947160" cy="5120640"/>
          </a:xfrm>
        </p:grpSpPr>
        <p:cxnSp>
          <p:nvCxnSpPr>
            <p:cNvPr id="8" name="Straight Connector 7">
              <a:extLst>
                <a:ext uri="{FF2B5EF4-FFF2-40B4-BE49-F238E27FC236}">
                  <a16:creationId xmlns:a16="http://schemas.microsoft.com/office/drawing/2014/main" id="{5B884D81-4321-2640-9C91-62E64235B898}"/>
                </a:ext>
              </a:extLst>
            </p:cNvPr>
            <p:cNvCxnSpPr/>
            <p:nvPr/>
          </p:nvCxnSpPr>
          <p:spPr>
            <a:xfrm>
              <a:off x="4122420" y="1737360"/>
              <a:ext cx="0" cy="51206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D766B7F-92C3-AC45-88B7-92F9ED28EA02}"/>
                </a:ext>
              </a:extLst>
            </p:cNvPr>
            <p:cNvCxnSpPr/>
            <p:nvPr/>
          </p:nvCxnSpPr>
          <p:spPr>
            <a:xfrm>
              <a:off x="8069580" y="1737360"/>
              <a:ext cx="0" cy="51206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 Placeholder 28">
            <a:extLst>
              <a:ext uri="{FF2B5EF4-FFF2-40B4-BE49-F238E27FC236}">
                <a16:creationId xmlns:a16="http://schemas.microsoft.com/office/drawing/2014/main" id="{B73F1087-5E06-BC40-BF6A-F8FF8B273844}"/>
              </a:ext>
            </a:extLst>
          </p:cNvPr>
          <p:cNvSpPr>
            <a:spLocks noGrp="1"/>
          </p:cNvSpPr>
          <p:nvPr>
            <p:ph type="body" sz="quarter" idx="26" hasCustomPrompt="1"/>
          </p:nvPr>
        </p:nvSpPr>
        <p:spPr>
          <a:xfrm>
            <a:off x="457200" y="1552241"/>
            <a:ext cx="3382963" cy="4210384"/>
          </a:xfrm>
        </p:spPr>
        <p:txBody>
          <a:bodyPr/>
          <a:lstStyle>
            <a:lvl1pPr>
              <a:defRPr sz="1600" b="0" i="0">
                <a:latin typeface="GD Sherpa Medium" pitchFamily="2" charset="77"/>
              </a:defRPr>
            </a:lvl1pPr>
            <a:lvl2pPr>
              <a:defRPr sz="1400" b="0" i="0">
                <a:latin typeface="+mn-lt"/>
              </a:defRPr>
            </a:lvl2pPr>
          </a:lstStyle>
          <a:p>
            <a:pPr lvl="0"/>
            <a:r>
              <a:rPr lang="en-US"/>
              <a:t>Key points</a:t>
            </a:r>
          </a:p>
          <a:p>
            <a:pPr lvl="1"/>
            <a:r>
              <a:rPr lang="en-US"/>
              <a:t>Supporting sub-text</a:t>
            </a:r>
          </a:p>
          <a:p>
            <a:pPr lvl="1"/>
            <a:r>
              <a:rPr lang="en-US"/>
              <a:t>Supporting sub-text</a:t>
            </a:r>
          </a:p>
        </p:txBody>
      </p:sp>
      <p:sp>
        <p:nvSpPr>
          <p:cNvPr id="19" name="Text Placeholder 28">
            <a:extLst>
              <a:ext uri="{FF2B5EF4-FFF2-40B4-BE49-F238E27FC236}">
                <a16:creationId xmlns:a16="http://schemas.microsoft.com/office/drawing/2014/main" id="{6FD3D846-3C09-AA42-B0EB-4F0EF0CAEFD9}"/>
              </a:ext>
            </a:extLst>
          </p:cNvPr>
          <p:cNvSpPr>
            <a:spLocks noGrp="1"/>
          </p:cNvSpPr>
          <p:nvPr>
            <p:ph type="body" sz="quarter" idx="27" hasCustomPrompt="1"/>
          </p:nvPr>
        </p:nvSpPr>
        <p:spPr>
          <a:xfrm>
            <a:off x="4404519" y="1552241"/>
            <a:ext cx="3382963" cy="4210384"/>
          </a:xfrm>
        </p:spPr>
        <p:txBody>
          <a:bodyPr/>
          <a:lstStyle>
            <a:lvl1pPr>
              <a:defRPr sz="1600" b="0" i="0">
                <a:latin typeface="GD Sherpa Medium" pitchFamily="2" charset="77"/>
              </a:defRPr>
            </a:lvl1pPr>
            <a:lvl2pPr>
              <a:defRPr sz="1400" b="0" i="0">
                <a:latin typeface="+mn-lt"/>
              </a:defRPr>
            </a:lvl2pPr>
          </a:lstStyle>
          <a:p>
            <a:pPr lvl="0"/>
            <a:r>
              <a:rPr lang="en-US"/>
              <a:t>Key points</a:t>
            </a:r>
          </a:p>
          <a:p>
            <a:pPr lvl="1"/>
            <a:r>
              <a:rPr lang="en-US"/>
              <a:t>Supporting sub-text</a:t>
            </a:r>
          </a:p>
          <a:p>
            <a:pPr lvl="1"/>
            <a:r>
              <a:rPr lang="en-US"/>
              <a:t>Supporting sub-text</a:t>
            </a:r>
          </a:p>
        </p:txBody>
      </p:sp>
      <p:sp>
        <p:nvSpPr>
          <p:cNvPr id="20" name="Text Placeholder 28">
            <a:extLst>
              <a:ext uri="{FF2B5EF4-FFF2-40B4-BE49-F238E27FC236}">
                <a16:creationId xmlns:a16="http://schemas.microsoft.com/office/drawing/2014/main" id="{4B914722-F911-9F45-BBCC-437036C89330}"/>
              </a:ext>
            </a:extLst>
          </p:cNvPr>
          <p:cNvSpPr>
            <a:spLocks noGrp="1"/>
          </p:cNvSpPr>
          <p:nvPr>
            <p:ph type="body" sz="quarter" idx="28" hasCustomPrompt="1"/>
          </p:nvPr>
        </p:nvSpPr>
        <p:spPr>
          <a:xfrm>
            <a:off x="8351837" y="1552241"/>
            <a:ext cx="3382963" cy="4210384"/>
          </a:xfrm>
        </p:spPr>
        <p:txBody>
          <a:bodyPr/>
          <a:lstStyle>
            <a:lvl1pPr>
              <a:defRPr sz="1600" b="0" i="0">
                <a:latin typeface="GD Sherpa Medium" pitchFamily="2" charset="77"/>
              </a:defRPr>
            </a:lvl1pPr>
            <a:lvl2pPr>
              <a:defRPr sz="1400" b="0" i="0">
                <a:latin typeface="+mn-lt"/>
              </a:defRPr>
            </a:lvl2pPr>
          </a:lstStyle>
          <a:p>
            <a:pPr lvl="0"/>
            <a:r>
              <a:rPr lang="en-US"/>
              <a:t>Key points</a:t>
            </a:r>
          </a:p>
          <a:p>
            <a:pPr lvl="1"/>
            <a:r>
              <a:rPr lang="en-US"/>
              <a:t>Supporting sub-text</a:t>
            </a:r>
          </a:p>
          <a:p>
            <a:pPr lvl="1"/>
            <a:r>
              <a:rPr lang="en-US"/>
              <a:t>Supporting sub-text</a:t>
            </a:r>
          </a:p>
        </p:txBody>
      </p:sp>
    </p:spTree>
    <p:extLst>
      <p:ext uri="{BB962C8B-B14F-4D97-AF65-F5344CB8AC3E}">
        <p14:creationId xmlns:p14="http://schemas.microsoft.com/office/powerpoint/2010/main" val="42331333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Header-Text_3-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200" y="365760"/>
            <a:ext cx="11277600" cy="915353"/>
          </a:xfrm>
        </p:spPr>
        <p:txBody>
          <a:bodyPr/>
          <a:lstStyle>
            <a:lvl1pPr>
              <a:defRPr/>
            </a:lvl1pPr>
          </a:lstStyle>
          <a:p>
            <a:r>
              <a:rPr lang="en-US"/>
              <a:t>Slide Title</a:t>
            </a: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latin typeface="GD Sherpa Regular" pitchFamily="50" charset="0"/>
              </a:defRPr>
            </a:lvl1pPr>
          </a:lstStyle>
          <a:p>
            <a:pPr defTabSz="457200"/>
            <a:r>
              <a:rPr lang="en-US"/>
              <a:t>© 2021 GoDaddy Inc.</a:t>
            </a:r>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latin typeface="GD Sherpa Regular" pitchFamily="50" charset="0"/>
              </a:defRPr>
            </a:lvl1pPr>
          </a:lstStyle>
          <a:p>
            <a:fld id="{76EBB49D-1E09-4371-83D5-C50E385A13A7}" type="slidenum">
              <a:rPr lang="en-US" smtClean="0"/>
              <a:pPr/>
              <a:t>‹#›</a:t>
            </a:fld>
            <a:endParaRPr lang="en-US"/>
          </a:p>
        </p:txBody>
      </p:sp>
      <p:grpSp>
        <p:nvGrpSpPr>
          <p:cNvPr id="5" name="Group 4">
            <a:extLst>
              <a:ext uri="{FF2B5EF4-FFF2-40B4-BE49-F238E27FC236}">
                <a16:creationId xmlns:a16="http://schemas.microsoft.com/office/drawing/2014/main" id="{1E90B105-A153-E541-8043-7982D7CEACE5}"/>
              </a:ext>
            </a:extLst>
          </p:cNvPr>
          <p:cNvGrpSpPr/>
          <p:nvPr/>
        </p:nvGrpSpPr>
        <p:grpSpPr>
          <a:xfrm>
            <a:off x="4122420" y="1546225"/>
            <a:ext cx="3947160" cy="4216400"/>
            <a:chOff x="4122420" y="1737360"/>
            <a:chExt cx="3947160" cy="5120640"/>
          </a:xfrm>
        </p:grpSpPr>
        <p:cxnSp>
          <p:nvCxnSpPr>
            <p:cNvPr id="6" name="Straight Connector 5">
              <a:extLst>
                <a:ext uri="{FF2B5EF4-FFF2-40B4-BE49-F238E27FC236}">
                  <a16:creationId xmlns:a16="http://schemas.microsoft.com/office/drawing/2014/main" id="{6F06DA1D-34B8-A946-B233-7E53FCFAE53B}"/>
                </a:ext>
              </a:extLst>
            </p:cNvPr>
            <p:cNvCxnSpPr/>
            <p:nvPr/>
          </p:nvCxnSpPr>
          <p:spPr>
            <a:xfrm>
              <a:off x="4122420" y="1737360"/>
              <a:ext cx="0" cy="5120640"/>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D859F6-1CA0-B24F-9440-76171ED36695}"/>
                </a:ext>
              </a:extLst>
            </p:cNvPr>
            <p:cNvCxnSpPr/>
            <p:nvPr/>
          </p:nvCxnSpPr>
          <p:spPr>
            <a:xfrm>
              <a:off x="8069580" y="1737360"/>
              <a:ext cx="0" cy="5120640"/>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 Placeholder 7">
            <a:extLst>
              <a:ext uri="{FF2B5EF4-FFF2-40B4-BE49-F238E27FC236}">
                <a16:creationId xmlns:a16="http://schemas.microsoft.com/office/drawing/2014/main" id="{46B7AA86-7510-2E47-BC43-1B3247F8233A}"/>
              </a:ext>
            </a:extLst>
          </p:cNvPr>
          <p:cNvSpPr>
            <a:spLocks noGrp="1"/>
          </p:cNvSpPr>
          <p:nvPr>
            <p:ph type="body" sz="quarter" idx="23" hasCustomPrompt="1"/>
          </p:nvPr>
        </p:nvSpPr>
        <p:spPr>
          <a:xfrm>
            <a:off x="457200" y="1546225"/>
            <a:ext cx="3382963" cy="731520"/>
          </a:xfrm>
        </p:spPr>
        <p:txBody>
          <a:bodyPr/>
          <a:lstStyle>
            <a:lvl1pPr>
              <a:defRPr sz="1800" b="1" i="0">
                <a:latin typeface="GD Sage Bold" panose="020A0800090400000002" pitchFamily="18" charset="0"/>
              </a:defRPr>
            </a:lvl1pPr>
          </a:lstStyle>
          <a:p>
            <a:pPr lvl="0"/>
            <a:r>
              <a:rPr lang="en-US"/>
              <a:t>Header or Key Message</a:t>
            </a:r>
          </a:p>
        </p:txBody>
      </p:sp>
      <p:sp>
        <p:nvSpPr>
          <p:cNvPr id="27" name="Text Placeholder 7">
            <a:extLst>
              <a:ext uri="{FF2B5EF4-FFF2-40B4-BE49-F238E27FC236}">
                <a16:creationId xmlns:a16="http://schemas.microsoft.com/office/drawing/2014/main" id="{586DED09-912F-764B-B7FD-713BDEACF58D}"/>
              </a:ext>
            </a:extLst>
          </p:cNvPr>
          <p:cNvSpPr>
            <a:spLocks noGrp="1"/>
          </p:cNvSpPr>
          <p:nvPr>
            <p:ph type="body" sz="quarter" idx="24" hasCustomPrompt="1"/>
          </p:nvPr>
        </p:nvSpPr>
        <p:spPr>
          <a:xfrm>
            <a:off x="4397098" y="1546225"/>
            <a:ext cx="3382963" cy="731520"/>
          </a:xfrm>
        </p:spPr>
        <p:txBody>
          <a:bodyPr/>
          <a:lstStyle>
            <a:lvl1pPr>
              <a:defRPr sz="1800" b="1" i="0">
                <a:latin typeface="GD Sage Bold" panose="020A0800090400000002" pitchFamily="18" charset="0"/>
              </a:defRPr>
            </a:lvl1pPr>
          </a:lstStyle>
          <a:p>
            <a:pPr lvl="0"/>
            <a:r>
              <a:rPr lang="en-US"/>
              <a:t>Header or Key Message</a:t>
            </a:r>
          </a:p>
        </p:txBody>
      </p:sp>
      <p:sp>
        <p:nvSpPr>
          <p:cNvPr id="28" name="Text Placeholder 7">
            <a:extLst>
              <a:ext uri="{FF2B5EF4-FFF2-40B4-BE49-F238E27FC236}">
                <a16:creationId xmlns:a16="http://schemas.microsoft.com/office/drawing/2014/main" id="{818C1EB5-B927-B843-AD3E-EEC66CDF1B14}"/>
              </a:ext>
            </a:extLst>
          </p:cNvPr>
          <p:cNvSpPr>
            <a:spLocks noGrp="1"/>
          </p:cNvSpPr>
          <p:nvPr>
            <p:ph type="body" sz="quarter" idx="25" hasCustomPrompt="1"/>
          </p:nvPr>
        </p:nvSpPr>
        <p:spPr>
          <a:xfrm>
            <a:off x="8351837" y="1546225"/>
            <a:ext cx="3382963" cy="731520"/>
          </a:xfrm>
        </p:spPr>
        <p:txBody>
          <a:bodyPr/>
          <a:lstStyle>
            <a:lvl1pPr>
              <a:defRPr sz="1800" b="1" i="0">
                <a:latin typeface="GD Sage Bold" panose="020A0800090400000002" pitchFamily="18" charset="0"/>
              </a:defRPr>
            </a:lvl1pPr>
          </a:lstStyle>
          <a:p>
            <a:pPr lvl="0"/>
            <a:r>
              <a:rPr lang="en-US"/>
              <a:t>Header or Key Message</a:t>
            </a:r>
          </a:p>
        </p:txBody>
      </p:sp>
      <p:sp>
        <p:nvSpPr>
          <p:cNvPr id="29" name="Text Placeholder 28">
            <a:extLst>
              <a:ext uri="{FF2B5EF4-FFF2-40B4-BE49-F238E27FC236}">
                <a16:creationId xmlns:a16="http://schemas.microsoft.com/office/drawing/2014/main" id="{409BEBB0-E60E-434C-8E3D-710929D5DF61}"/>
              </a:ext>
            </a:extLst>
          </p:cNvPr>
          <p:cNvSpPr>
            <a:spLocks noGrp="1"/>
          </p:cNvSpPr>
          <p:nvPr>
            <p:ph type="body" sz="quarter" idx="26" hasCustomPrompt="1"/>
          </p:nvPr>
        </p:nvSpPr>
        <p:spPr>
          <a:xfrm>
            <a:off x="457200" y="2468880"/>
            <a:ext cx="3382963" cy="3293745"/>
          </a:xfrm>
        </p:spPr>
        <p:txBody>
          <a:bodyPr/>
          <a:lstStyle>
            <a:lvl1pPr>
              <a:defRPr sz="1600" b="0" i="0">
                <a:latin typeface="GD Sherpa Medium" pitchFamily="2" charset="77"/>
              </a:defRPr>
            </a:lvl1pPr>
            <a:lvl2pPr>
              <a:defRPr sz="1400" b="0" i="0">
                <a:latin typeface="+mn-lt"/>
              </a:defRPr>
            </a:lvl2pPr>
          </a:lstStyle>
          <a:p>
            <a:pPr lvl="0"/>
            <a:r>
              <a:rPr lang="en-US"/>
              <a:t>Key points</a:t>
            </a:r>
          </a:p>
          <a:p>
            <a:pPr lvl="1"/>
            <a:r>
              <a:rPr lang="en-US"/>
              <a:t>Supporting sub-text</a:t>
            </a:r>
          </a:p>
          <a:p>
            <a:pPr lvl="1"/>
            <a:r>
              <a:rPr lang="en-US"/>
              <a:t>Supporting sub-text</a:t>
            </a:r>
          </a:p>
        </p:txBody>
      </p:sp>
      <p:sp>
        <p:nvSpPr>
          <p:cNvPr id="30" name="Text Placeholder 28">
            <a:extLst>
              <a:ext uri="{FF2B5EF4-FFF2-40B4-BE49-F238E27FC236}">
                <a16:creationId xmlns:a16="http://schemas.microsoft.com/office/drawing/2014/main" id="{651A14FC-1C86-7A4D-8B28-A25EE85A5AB5}"/>
              </a:ext>
            </a:extLst>
          </p:cNvPr>
          <p:cNvSpPr>
            <a:spLocks noGrp="1"/>
          </p:cNvSpPr>
          <p:nvPr>
            <p:ph type="body" sz="quarter" idx="27" hasCustomPrompt="1"/>
          </p:nvPr>
        </p:nvSpPr>
        <p:spPr>
          <a:xfrm>
            <a:off x="4404519" y="2468880"/>
            <a:ext cx="3382963" cy="3293745"/>
          </a:xfrm>
        </p:spPr>
        <p:txBody>
          <a:bodyPr/>
          <a:lstStyle>
            <a:lvl1pPr>
              <a:defRPr sz="1600" b="0" i="0">
                <a:latin typeface="GD Sherpa Medium" pitchFamily="2" charset="77"/>
              </a:defRPr>
            </a:lvl1pPr>
            <a:lvl2pPr>
              <a:defRPr sz="1400" b="0" i="0">
                <a:latin typeface="+mn-lt"/>
              </a:defRPr>
            </a:lvl2pPr>
          </a:lstStyle>
          <a:p>
            <a:pPr lvl="0"/>
            <a:r>
              <a:rPr lang="en-US"/>
              <a:t>Key points</a:t>
            </a:r>
          </a:p>
          <a:p>
            <a:pPr lvl="1"/>
            <a:r>
              <a:rPr lang="en-US"/>
              <a:t>Supporting sub-text</a:t>
            </a:r>
          </a:p>
          <a:p>
            <a:pPr lvl="1"/>
            <a:r>
              <a:rPr lang="en-US"/>
              <a:t>Supporting sub-text</a:t>
            </a:r>
          </a:p>
        </p:txBody>
      </p:sp>
      <p:sp>
        <p:nvSpPr>
          <p:cNvPr id="31" name="Text Placeholder 28">
            <a:extLst>
              <a:ext uri="{FF2B5EF4-FFF2-40B4-BE49-F238E27FC236}">
                <a16:creationId xmlns:a16="http://schemas.microsoft.com/office/drawing/2014/main" id="{C6DEB150-A899-5B4E-8B64-D7BC1BD12E54}"/>
              </a:ext>
            </a:extLst>
          </p:cNvPr>
          <p:cNvSpPr>
            <a:spLocks noGrp="1"/>
          </p:cNvSpPr>
          <p:nvPr>
            <p:ph type="body" sz="quarter" idx="28" hasCustomPrompt="1"/>
          </p:nvPr>
        </p:nvSpPr>
        <p:spPr>
          <a:xfrm>
            <a:off x="8351837" y="2468880"/>
            <a:ext cx="3382963" cy="3293745"/>
          </a:xfrm>
        </p:spPr>
        <p:txBody>
          <a:bodyPr/>
          <a:lstStyle>
            <a:lvl1pPr>
              <a:defRPr sz="1600" b="0" i="0">
                <a:latin typeface="GD Sherpa Medium" pitchFamily="2" charset="77"/>
              </a:defRPr>
            </a:lvl1pPr>
            <a:lvl2pPr>
              <a:defRPr sz="1400" b="0" i="0">
                <a:latin typeface="+mn-lt"/>
              </a:defRPr>
            </a:lvl2pPr>
          </a:lstStyle>
          <a:p>
            <a:pPr lvl="0"/>
            <a:r>
              <a:rPr lang="en-US"/>
              <a:t>Key points</a:t>
            </a:r>
          </a:p>
          <a:p>
            <a:pPr lvl="1"/>
            <a:r>
              <a:rPr lang="en-US"/>
              <a:t>Supporting sub-text</a:t>
            </a:r>
          </a:p>
          <a:p>
            <a:pPr lvl="1"/>
            <a:r>
              <a:rPr lang="en-US"/>
              <a:t>Supporting sub-text</a:t>
            </a:r>
          </a:p>
        </p:txBody>
      </p:sp>
    </p:spTree>
    <p:extLst>
      <p:ext uri="{BB962C8B-B14F-4D97-AF65-F5344CB8AC3E}">
        <p14:creationId xmlns:p14="http://schemas.microsoft.com/office/powerpoint/2010/main" val="3923100985"/>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ext_4-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200" y="365760"/>
            <a:ext cx="11277600" cy="915353"/>
          </a:xfrm>
        </p:spPr>
        <p:txBody>
          <a:bodyPr/>
          <a:lstStyle>
            <a:lvl1pPr>
              <a:defRPr/>
            </a:lvl1pPr>
          </a:lstStyle>
          <a:p>
            <a:r>
              <a:rPr lang="en-US"/>
              <a:t>Slide Title</a:t>
            </a: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latin typeface="GD Sherpa Regular" pitchFamily="50" charset="0"/>
              </a:defRPr>
            </a:lvl1pPr>
          </a:lstStyle>
          <a:p>
            <a:pPr defTabSz="457200"/>
            <a:r>
              <a:rPr lang="en-US"/>
              <a:t>© 2021 GoDaddy Inc.</a:t>
            </a:r>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latin typeface="GD Sherpa Regular" pitchFamily="50" charset="0"/>
              </a:defRPr>
            </a:lvl1pPr>
          </a:lstStyle>
          <a:p>
            <a:fld id="{76EBB49D-1E09-4371-83D5-C50E385A13A7}" type="slidenum">
              <a:rPr lang="en-US" smtClean="0"/>
              <a:pPr/>
              <a:t>‹#›</a:t>
            </a:fld>
            <a:endParaRPr lang="en-US"/>
          </a:p>
        </p:txBody>
      </p:sp>
      <p:grpSp>
        <p:nvGrpSpPr>
          <p:cNvPr id="5" name="Group 4">
            <a:extLst>
              <a:ext uri="{FF2B5EF4-FFF2-40B4-BE49-F238E27FC236}">
                <a16:creationId xmlns:a16="http://schemas.microsoft.com/office/drawing/2014/main" id="{5028D2CE-A341-734C-BE9C-E1686CEE5B40}"/>
              </a:ext>
            </a:extLst>
          </p:cNvPr>
          <p:cNvGrpSpPr/>
          <p:nvPr/>
        </p:nvGrpSpPr>
        <p:grpSpPr>
          <a:xfrm>
            <a:off x="3190239" y="1546860"/>
            <a:ext cx="5811520" cy="4215765"/>
            <a:chOff x="3190239" y="1737360"/>
            <a:chExt cx="5811520" cy="5120640"/>
          </a:xfrm>
        </p:grpSpPr>
        <p:cxnSp>
          <p:nvCxnSpPr>
            <p:cNvPr id="14" name="Straight Connector 13">
              <a:extLst>
                <a:ext uri="{FF2B5EF4-FFF2-40B4-BE49-F238E27FC236}">
                  <a16:creationId xmlns:a16="http://schemas.microsoft.com/office/drawing/2014/main" id="{CFF906C1-A115-F647-ADA3-66948F67945E}"/>
                </a:ext>
              </a:extLst>
            </p:cNvPr>
            <p:cNvCxnSpPr/>
            <p:nvPr/>
          </p:nvCxnSpPr>
          <p:spPr>
            <a:xfrm>
              <a:off x="3190239" y="1737360"/>
              <a:ext cx="0" cy="51206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524435-8238-9C4E-BBB1-8FAC76237127}"/>
                </a:ext>
              </a:extLst>
            </p:cNvPr>
            <p:cNvCxnSpPr/>
            <p:nvPr/>
          </p:nvCxnSpPr>
          <p:spPr>
            <a:xfrm>
              <a:off x="6095999" y="1737360"/>
              <a:ext cx="0" cy="51206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9287481-69C1-404E-829F-DBD6077A3405}"/>
                </a:ext>
              </a:extLst>
            </p:cNvPr>
            <p:cNvCxnSpPr/>
            <p:nvPr/>
          </p:nvCxnSpPr>
          <p:spPr>
            <a:xfrm>
              <a:off x="9001759" y="1737360"/>
              <a:ext cx="0" cy="51206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 Placeholder 11">
            <a:extLst>
              <a:ext uri="{FF2B5EF4-FFF2-40B4-BE49-F238E27FC236}">
                <a16:creationId xmlns:a16="http://schemas.microsoft.com/office/drawing/2014/main" id="{DA59CFA4-4A17-564B-9820-C0ECFE551BDB}"/>
              </a:ext>
            </a:extLst>
          </p:cNvPr>
          <p:cNvSpPr>
            <a:spLocks noGrp="1"/>
          </p:cNvSpPr>
          <p:nvPr>
            <p:ph type="body" sz="quarter" idx="23" hasCustomPrompt="1"/>
          </p:nvPr>
        </p:nvSpPr>
        <p:spPr>
          <a:xfrm>
            <a:off x="457200" y="1546225"/>
            <a:ext cx="2560320" cy="4206240"/>
          </a:xfrm>
        </p:spPr>
        <p:txBody>
          <a:bodyPr/>
          <a:lstStyle>
            <a:lvl1pPr>
              <a:defRPr sz="1400" b="0" i="0">
                <a:latin typeface="GD Sherpa Medium" pitchFamily="2" charset="77"/>
              </a:defRPr>
            </a:lvl1pPr>
            <a:lvl2pPr>
              <a:defRPr sz="1200" b="0" i="0">
                <a:latin typeface="+mn-lt"/>
              </a:defRPr>
            </a:lvl2pPr>
          </a:lstStyle>
          <a:p>
            <a:pPr lvl="0"/>
            <a:r>
              <a:rPr lang="en-US"/>
              <a:t>Key points</a:t>
            </a:r>
          </a:p>
          <a:p>
            <a:pPr lvl="1"/>
            <a:r>
              <a:rPr lang="en-US"/>
              <a:t>Supporting sub-text</a:t>
            </a:r>
          </a:p>
          <a:p>
            <a:pPr lvl="1"/>
            <a:r>
              <a:rPr lang="en-US"/>
              <a:t>Supporting sub-text</a:t>
            </a:r>
          </a:p>
        </p:txBody>
      </p:sp>
      <p:sp>
        <p:nvSpPr>
          <p:cNvPr id="26" name="Text Placeholder 11">
            <a:extLst>
              <a:ext uri="{FF2B5EF4-FFF2-40B4-BE49-F238E27FC236}">
                <a16:creationId xmlns:a16="http://schemas.microsoft.com/office/drawing/2014/main" id="{4FF19BFF-A96E-8748-A24A-73B20EB1D812}"/>
              </a:ext>
            </a:extLst>
          </p:cNvPr>
          <p:cNvSpPr>
            <a:spLocks noGrp="1"/>
          </p:cNvSpPr>
          <p:nvPr>
            <p:ph type="body" sz="quarter" idx="24" hasCustomPrompt="1"/>
          </p:nvPr>
        </p:nvSpPr>
        <p:spPr>
          <a:xfrm>
            <a:off x="3362854" y="1546225"/>
            <a:ext cx="2560320" cy="4206240"/>
          </a:xfrm>
        </p:spPr>
        <p:txBody>
          <a:bodyPr/>
          <a:lstStyle>
            <a:lvl1pPr>
              <a:defRPr sz="1400" b="0" i="0">
                <a:latin typeface="GD Sherpa Medium" pitchFamily="2" charset="77"/>
              </a:defRPr>
            </a:lvl1pPr>
            <a:lvl2pPr>
              <a:defRPr sz="1200" b="0" i="0">
                <a:latin typeface="+mn-lt"/>
              </a:defRPr>
            </a:lvl2pPr>
          </a:lstStyle>
          <a:p>
            <a:pPr lvl="0"/>
            <a:r>
              <a:rPr lang="en-US"/>
              <a:t>Key points</a:t>
            </a:r>
          </a:p>
          <a:p>
            <a:pPr lvl="1"/>
            <a:r>
              <a:rPr lang="en-US"/>
              <a:t>Supporting sub-text</a:t>
            </a:r>
          </a:p>
          <a:p>
            <a:pPr lvl="1"/>
            <a:r>
              <a:rPr lang="en-US"/>
              <a:t>Supporting sub-text</a:t>
            </a:r>
          </a:p>
        </p:txBody>
      </p:sp>
      <p:sp>
        <p:nvSpPr>
          <p:cNvPr id="27" name="Text Placeholder 11">
            <a:extLst>
              <a:ext uri="{FF2B5EF4-FFF2-40B4-BE49-F238E27FC236}">
                <a16:creationId xmlns:a16="http://schemas.microsoft.com/office/drawing/2014/main" id="{FEE69CAD-1F54-7C40-B0A1-58631F955CBC}"/>
              </a:ext>
            </a:extLst>
          </p:cNvPr>
          <p:cNvSpPr>
            <a:spLocks noGrp="1"/>
          </p:cNvSpPr>
          <p:nvPr>
            <p:ph type="body" sz="quarter" idx="25" hasCustomPrompt="1"/>
          </p:nvPr>
        </p:nvSpPr>
        <p:spPr>
          <a:xfrm>
            <a:off x="6268508" y="1546225"/>
            <a:ext cx="2560320" cy="4206240"/>
          </a:xfrm>
        </p:spPr>
        <p:txBody>
          <a:bodyPr/>
          <a:lstStyle>
            <a:lvl1pPr>
              <a:defRPr sz="1400" b="0" i="0">
                <a:latin typeface="GD Sherpa Medium" pitchFamily="2" charset="77"/>
              </a:defRPr>
            </a:lvl1pPr>
            <a:lvl2pPr>
              <a:defRPr sz="1200" b="0" i="0">
                <a:latin typeface="+mn-lt"/>
              </a:defRPr>
            </a:lvl2pPr>
          </a:lstStyle>
          <a:p>
            <a:pPr lvl="0"/>
            <a:r>
              <a:rPr lang="en-US"/>
              <a:t>Key points</a:t>
            </a:r>
          </a:p>
          <a:p>
            <a:pPr lvl="1"/>
            <a:r>
              <a:rPr lang="en-US"/>
              <a:t>Supporting sub-text</a:t>
            </a:r>
          </a:p>
          <a:p>
            <a:pPr lvl="1"/>
            <a:r>
              <a:rPr lang="en-US"/>
              <a:t>Supporting sub-text</a:t>
            </a:r>
          </a:p>
        </p:txBody>
      </p:sp>
      <p:sp>
        <p:nvSpPr>
          <p:cNvPr id="28" name="Text Placeholder 11">
            <a:extLst>
              <a:ext uri="{FF2B5EF4-FFF2-40B4-BE49-F238E27FC236}">
                <a16:creationId xmlns:a16="http://schemas.microsoft.com/office/drawing/2014/main" id="{4FD39D73-CED7-FF44-8DB1-E3DE8EFB3D51}"/>
              </a:ext>
            </a:extLst>
          </p:cNvPr>
          <p:cNvSpPr>
            <a:spLocks noGrp="1"/>
          </p:cNvSpPr>
          <p:nvPr>
            <p:ph type="body" sz="quarter" idx="26" hasCustomPrompt="1"/>
          </p:nvPr>
        </p:nvSpPr>
        <p:spPr>
          <a:xfrm>
            <a:off x="9174162" y="1546225"/>
            <a:ext cx="2560320" cy="4206240"/>
          </a:xfrm>
        </p:spPr>
        <p:txBody>
          <a:bodyPr/>
          <a:lstStyle>
            <a:lvl1pPr>
              <a:defRPr sz="1400" b="0" i="0">
                <a:latin typeface="GD Sherpa Medium" pitchFamily="2" charset="77"/>
              </a:defRPr>
            </a:lvl1pPr>
            <a:lvl2pPr>
              <a:defRPr sz="1200" b="0" i="0">
                <a:latin typeface="+mn-lt"/>
              </a:defRPr>
            </a:lvl2pPr>
          </a:lstStyle>
          <a:p>
            <a:pPr lvl="0"/>
            <a:r>
              <a:rPr lang="en-US"/>
              <a:t>Key points</a:t>
            </a:r>
          </a:p>
          <a:p>
            <a:pPr lvl="1"/>
            <a:r>
              <a:rPr lang="en-US"/>
              <a:t>Supporting sub-text</a:t>
            </a:r>
          </a:p>
          <a:p>
            <a:pPr lvl="1"/>
            <a:r>
              <a:rPr lang="en-US"/>
              <a:t>Supporting sub-text</a:t>
            </a:r>
          </a:p>
        </p:txBody>
      </p:sp>
    </p:spTree>
    <p:extLst>
      <p:ext uri="{BB962C8B-B14F-4D97-AF65-F5344CB8AC3E}">
        <p14:creationId xmlns:p14="http://schemas.microsoft.com/office/powerpoint/2010/main" val="5562638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Header-Text_4-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200" y="365760"/>
            <a:ext cx="11277600" cy="915353"/>
          </a:xfrm>
        </p:spPr>
        <p:txBody>
          <a:bodyPr/>
          <a:lstStyle>
            <a:lvl1pPr>
              <a:defRPr/>
            </a:lvl1pPr>
          </a:lstStyle>
          <a:p>
            <a:r>
              <a:rPr lang="en-US"/>
              <a:t>Slide Title</a:t>
            </a: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latin typeface="GD Sherpa Regular" pitchFamily="50" charset="0"/>
              </a:defRPr>
            </a:lvl1pPr>
          </a:lstStyle>
          <a:p>
            <a:pPr defTabSz="457200"/>
            <a:r>
              <a:rPr lang="en-US"/>
              <a:t>© 2021 GoDaddy Inc.</a:t>
            </a:r>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latin typeface="GD Sherpa Regular" pitchFamily="50" charset="0"/>
              </a:defRPr>
            </a:lvl1pPr>
          </a:lstStyle>
          <a:p>
            <a:fld id="{76EBB49D-1E09-4371-83D5-C50E385A13A7}" type="slidenum">
              <a:rPr lang="en-US" smtClean="0"/>
              <a:pPr/>
              <a:t>‹#›</a:t>
            </a:fld>
            <a:endParaRPr lang="en-US"/>
          </a:p>
        </p:txBody>
      </p:sp>
      <p:grpSp>
        <p:nvGrpSpPr>
          <p:cNvPr id="5" name="Group 4">
            <a:extLst>
              <a:ext uri="{FF2B5EF4-FFF2-40B4-BE49-F238E27FC236}">
                <a16:creationId xmlns:a16="http://schemas.microsoft.com/office/drawing/2014/main" id="{E7949988-2936-344C-AD3C-62E64BD85860}"/>
              </a:ext>
            </a:extLst>
          </p:cNvPr>
          <p:cNvGrpSpPr/>
          <p:nvPr/>
        </p:nvGrpSpPr>
        <p:grpSpPr>
          <a:xfrm>
            <a:off x="3190239" y="2468880"/>
            <a:ext cx="5811520" cy="3293745"/>
            <a:chOff x="3190239" y="1737360"/>
            <a:chExt cx="5811520" cy="5120640"/>
          </a:xfrm>
        </p:grpSpPr>
        <p:cxnSp>
          <p:nvCxnSpPr>
            <p:cNvPr id="6" name="Straight Connector 5">
              <a:extLst>
                <a:ext uri="{FF2B5EF4-FFF2-40B4-BE49-F238E27FC236}">
                  <a16:creationId xmlns:a16="http://schemas.microsoft.com/office/drawing/2014/main" id="{6F06DA1D-34B8-A946-B233-7E53FCFAE53B}"/>
                </a:ext>
              </a:extLst>
            </p:cNvPr>
            <p:cNvCxnSpPr/>
            <p:nvPr/>
          </p:nvCxnSpPr>
          <p:spPr>
            <a:xfrm>
              <a:off x="3190239" y="1737360"/>
              <a:ext cx="0" cy="5120640"/>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D859F6-1CA0-B24F-9440-76171ED36695}"/>
                </a:ext>
              </a:extLst>
            </p:cNvPr>
            <p:cNvCxnSpPr/>
            <p:nvPr/>
          </p:nvCxnSpPr>
          <p:spPr>
            <a:xfrm>
              <a:off x="6095999" y="1737360"/>
              <a:ext cx="0" cy="5120640"/>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71394D8-25A0-3547-BFC3-CB4FCFB9B1D7}"/>
                </a:ext>
              </a:extLst>
            </p:cNvPr>
            <p:cNvCxnSpPr/>
            <p:nvPr/>
          </p:nvCxnSpPr>
          <p:spPr>
            <a:xfrm>
              <a:off x="9001759" y="1737360"/>
              <a:ext cx="0" cy="5120640"/>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Text Placeholder 11">
            <a:extLst>
              <a:ext uri="{FF2B5EF4-FFF2-40B4-BE49-F238E27FC236}">
                <a16:creationId xmlns:a16="http://schemas.microsoft.com/office/drawing/2014/main" id="{7D4A8C9D-77DF-5E48-B7E7-5EAF2A2B387D}"/>
              </a:ext>
            </a:extLst>
          </p:cNvPr>
          <p:cNvSpPr>
            <a:spLocks noGrp="1"/>
          </p:cNvSpPr>
          <p:nvPr>
            <p:ph type="body" sz="quarter" idx="28" hasCustomPrompt="1"/>
          </p:nvPr>
        </p:nvSpPr>
        <p:spPr>
          <a:xfrm>
            <a:off x="457200" y="2468880"/>
            <a:ext cx="2560638" cy="3293745"/>
          </a:xfrm>
        </p:spPr>
        <p:txBody>
          <a:bodyPr/>
          <a:lstStyle>
            <a:lvl1pPr>
              <a:defRPr sz="1400" b="0" i="0">
                <a:latin typeface="GD Sherpa Medium" pitchFamily="2" charset="77"/>
              </a:defRPr>
            </a:lvl1pPr>
            <a:lvl2pPr>
              <a:defRPr sz="1200" b="0" i="0">
                <a:latin typeface="+mn-lt"/>
              </a:defRPr>
            </a:lvl2pPr>
          </a:lstStyle>
          <a:p>
            <a:pPr lvl="0"/>
            <a:r>
              <a:rPr lang="en-US"/>
              <a:t>Key points</a:t>
            </a:r>
          </a:p>
          <a:p>
            <a:pPr lvl="1"/>
            <a:r>
              <a:rPr lang="en-US"/>
              <a:t>Supporting sub-text</a:t>
            </a:r>
          </a:p>
          <a:p>
            <a:pPr lvl="1"/>
            <a:r>
              <a:rPr lang="en-US"/>
              <a:t>Supporting sub-text</a:t>
            </a:r>
          </a:p>
        </p:txBody>
      </p:sp>
      <p:sp>
        <p:nvSpPr>
          <p:cNvPr id="36" name="Text Placeholder 7">
            <a:extLst>
              <a:ext uri="{FF2B5EF4-FFF2-40B4-BE49-F238E27FC236}">
                <a16:creationId xmlns:a16="http://schemas.microsoft.com/office/drawing/2014/main" id="{C6472860-375E-CA49-84DF-723F8AE4F97B}"/>
              </a:ext>
            </a:extLst>
          </p:cNvPr>
          <p:cNvSpPr>
            <a:spLocks noGrp="1"/>
          </p:cNvSpPr>
          <p:nvPr>
            <p:ph type="body" sz="quarter" idx="23" hasCustomPrompt="1"/>
          </p:nvPr>
        </p:nvSpPr>
        <p:spPr>
          <a:xfrm>
            <a:off x="457201" y="1554480"/>
            <a:ext cx="2560314" cy="731520"/>
          </a:xfrm>
        </p:spPr>
        <p:txBody>
          <a:bodyPr/>
          <a:lstStyle>
            <a:lvl1pPr>
              <a:defRPr sz="1600" b="1" i="0">
                <a:latin typeface="GD Sage Bold" panose="020A0800090400000002" pitchFamily="18" charset="0"/>
              </a:defRPr>
            </a:lvl1pPr>
          </a:lstStyle>
          <a:p>
            <a:pPr lvl="0"/>
            <a:r>
              <a:rPr lang="en-US"/>
              <a:t>Header or Key Message</a:t>
            </a:r>
          </a:p>
        </p:txBody>
      </p:sp>
      <p:sp>
        <p:nvSpPr>
          <p:cNvPr id="37" name="Text Placeholder 7">
            <a:extLst>
              <a:ext uri="{FF2B5EF4-FFF2-40B4-BE49-F238E27FC236}">
                <a16:creationId xmlns:a16="http://schemas.microsoft.com/office/drawing/2014/main" id="{FDE7EC72-5BC1-F64A-8480-2BFBCFFDB0D3}"/>
              </a:ext>
            </a:extLst>
          </p:cNvPr>
          <p:cNvSpPr>
            <a:spLocks noGrp="1"/>
          </p:cNvSpPr>
          <p:nvPr>
            <p:ph type="body" sz="quarter" idx="32" hasCustomPrompt="1"/>
          </p:nvPr>
        </p:nvSpPr>
        <p:spPr>
          <a:xfrm>
            <a:off x="3362963" y="1554480"/>
            <a:ext cx="2560314" cy="731520"/>
          </a:xfrm>
        </p:spPr>
        <p:txBody>
          <a:bodyPr/>
          <a:lstStyle>
            <a:lvl1pPr>
              <a:defRPr sz="1600" b="1" i="0">
                <a:latin typeface="GD Sage Bold" panose="020A0800090400000002" pitchFamily="18" charset="0"/>
              </a:defRPr>
            </a:lvl1pPr>
          </a:lstStyle>
          <a:p>
            <a:pPr lvl="0"/>
            <a:r>
              <a:rPr lang="en-US"/>
              <a:t>Header or Key Message</a:t>
            </a:r>
          </a:p>
        </p:txBody>
      </p:sp>
      <p:sp>
        <p:nvSpPr>
          <p:cNvPr id="38" name="Text Placeholder 7">
            <a:extLst>
              <a:ext uri="{FF2B5EF4-FFF2-40B4-BE49-F238E27FC236}">
                <a16:creationId xmlns:a16="http://schemas.microsoft.com/office/drawing/2014/main" id="{0425C3DC-96DF-724C-A67D-0991D8C24116}"/>
              </a:ext>
            </a:extLst>
          </p:cNvPr>
          <p:cNvSpPr>
            <a:spLocks noGrp="1"/>
          </p:cNvSpPr>
          <p:nvPr>
            <p:ph type="body" sz="quarter" idx="33" hasCustomPrompt="1"/>
          </p:nvPr>
        </p:nvSpPr>
        <p:spPr>
          <a:xfrm>
            <a:off x="6268725" y="1554480"/>
            <a:ext cx="2560314" cy="731520"/>
          </a:xfrm>
        </p:spPr>
        <p:txBody>
          <a:bodyPr/>
          <a:lstStyle>
            <a:lvl1pPr>
              <a:defRPr sz="1600" b="1" i="0">
                <a:latin typeface="GD Sage Bold" panose="020A0800090400000002" pitchFamily="18" charset="0"/>
              </a:defRPr>
            </a:lvl1pPr>
          </a:lstStyle>
          <a:p>
            <a:pPr lvl="0"/>
            <a:r>
              <a:rPr lang="en-US"/>
              <a:t>Header or Key Message</a:t>
            </a:r>
          </a:p>
        </p:txBody>
      </p:sp>
      <p:sp>
        <p:nvSpPr>
          <p:cNvPr id="39" name="Text Placeholder 7">
            <a:extLst>
              <a:ext uri="{FF2B5EF4-FFF2-40B4-BE49-F238E27FC236}">
                <a16:creationId xmlns:a16="http://schemas.microsoft.com/office/drawing/2014/main" id="{1343033E-A6DB-0046-A515-12F3FDEFD126}"/>
              </a:ext>
            </a:extLst>
          </p:cNvPr>
          <p:cNvSpPr>
            <a:spLocks noGrp="1"/>
          </p:cNvSpPr>
          <p:nvPr>
            <p:ph type="body" sz="quarter" idx="34" hasCustomPrompt="1"/>
          </p:nvPr>
        </p:nvSpPr>
        <p:spPr>
          <a:xfrm>
            <a:off x="9174486" y="1554480"/>
            <a:ext cx="2560314" cy="731520"/>
          </a:xfrm>
        </p:spPr>
        <p:txBody>
          <a:bodyPr/>
          <a:lstStyle>
            <a:lvl1pPr>
              <a:defRPr sz="1600" b="1" i="0">
                <a:latin typeface="GD Sage Bold" panose="020A0800090400000002" pitchFamily="18" charset="0"/>
              </a:defRPr>
            </a:lvl1pPr>
          </a:lstStyle>
          <a:p>
            <a:pPr lvl="0"/>
            <a:r>
              <a:rPr lang="en-US"/>
              <a:t>Header or Key Message</a:t>
            </a:r>
          </a:p>
        </p:txBody>
      </p:sp>
      <p:sp>
        <p:nvSpPr>
          <p:cNvPr id="40" name="Text Placeholder 11">
            <a:extLst>
              <a:ext uri="{FF2B5EF4-FFF2-40B4-BE49-F238E27FC236}">
                <a16:creationId xmlns:a16="http://schemas.microsoft.com/office/drawing/2014/main" id="{17A9A641-2833-3142-877A-DD9E1B1678D8}"/>
              </a:ext>
            </a:extLst>
          </p:cNvPr>
          <p:cNvSpPr>
            <a:spLocks noGrp="1"/>
          </p:cNvSpPr>
          <p:nvPr>
            <p:ph type="body" sz="quarter" idx="35" hasCustomPrompt="1"/>
          </p:nvPr>
        </p:nvSpPr>
        <p:spPr>
          <a:xfrm>
            <a:off x="3362854" y="2468880"/>
            <a:ext cx="2560638" cy="3293745"/>
          </a:xfrm>
        </p:spPr>
        <p:txBody>
          <a:bodyPr/>
          <a:lstStyle>
            <a:lvl1pPr>
              <a:defRPr sz="1400" b="0" i="0">
                <a:latin typeface="GD Sherpa Medium" pitchFamily="2" charset="77"/>
              </a:defRPr>
            </a:lvl1pPr>
            <a:lvl2pPr>
              <a:defRPr sz="1200" b="0" i="0">
                <a:latin typeface="+mn-lt"/>
              </a:defRPr>
            </a:lvl2pPr>
          </a:lstStyle>
          <a:p>
            <a:pPr lvl="0"/>
            <a:r>
              <a:rPr lang="en-US"/>
              <a:t>Key points</a:t>
            </a:r>
          </a:p>
          <a:p>
            <a:pPr lvl="1"/>
            <a:r>
              <a:rPr lang="en-US"/>
              <a:t>Supporting sub-text</a:t>
            </a:r>
          </a:p>
          <a:p>
            <a:pPr lvl="1"/>
            <a:r>
              <a:rPr lang="en-US"/>
              <a:t>Supporting sub-text</a:t>
            </a:r>
          </a:p>
        </p:txBody>
      </p:sp>
      <p:sp>
        <p:nvSpPr>
          <p:cNvPr id="41" name="Text Placeholder 11">
            <a:extLst>
              <a:ext uri="{FF2B5EF4-FFF2-40B4-BE49-F238E27FC236}">
                <a16:creationId xmlns:a16="http://schemas.microsoft.com/office/drawing/2014/main" id="{2510403A-A29A-1547-84E7-13333DAB26B3}"/>
              </a:ext>
            </a:extLst>
          </p:cNvPr>
          <p:cNvSpPr>
            <a:spLocks noGrp="1"/>
          </p:cNvSpPr>
          <p:nvPr>
            <p:ph type="body" sz="quarter" idx="36" hasCustomPrompt="1"/>
          </p:nvPr>
        </p:nvSpPr>
        <p:spPr>
          <a:xfrm>
            <a:off x="6268508" y="2468880"/>
            <a:ext cx="2560638" cy="3293745"/>
          </a:xfrm>
        </p:spPr>
        <p:txBody>
          <a:bodyPr/>
          <a:lstStyle>
            <a:lvl1pPr>
              <a:defRPr sz="1400" b="0" i="0">
                <a:latin typeface="GD Sherpa Medium" pitchFamily="2" charset="77"/>
              </a:defRPr>
            </a:lvl1pPr>
            <a:lvl2pPr>
              <a:defRPr sz="1200" b="0" i="0">
                <a:latin typeface="+mn-lt"/>
              </a:defRPr>
            </a:lvl2pPr>
          </a:lstStyle>
          <a:p>
            <a:pPr lvl="0"/>
            <a:r>
              <a:rPr lang="en-US"/>
              <a:t>Key points</a:t>
            </a:r>
          </a:p>
          <a:p>
            <a:pPr lvl="1"/>
            <a:r>
              <a:rPr lang="en-US"/>
              <a:t>Supporting sub-text</a:t>
            </a:r>
          </a:p>
          <a:p>
            <a:pPr lvl="1"/>
            <a:r>
              <a:rPr lang="en-US"/>
              <a:t>Supporting sub-text</a:t>
            </a:r>
          </a:p>
        </p:txBody>
      </p:sp>
      <p:sp>
        <p:nvSpPr>
          <p:cNvPr id="42" name="Text Placeholder 11">
            <a:extLst>
              <a:ext uri="{FF2B5EF4-FFF2-40B4-BE49-F238E27FC236}">
                <a16:creationId xmlns:a16="http://schemas.microsoft.com/office/drawing/2014/main" id="{F12C445F-F03D-CC4E-8EDF-2CD101E5F1F2}"/>
              </a:ext>
            </a:extLst>
          </p:cNvPr>
          <p:cNvSpPr>
            <a:spLocks noGrp="1"/>
          </p:cNvSpPr>
          <p:nvPr>
            <p:ph type="body" sz="quarter" idx="37" hasCustomPrompt="1"/>
          </p:nvPr>
        </p:nvSpPr>
        <p:spPr>
          <a:xfrm>
            <a:off x="9174162" y="2468880"/>
            <a:ext cx="2560638" cy="3293745"/>
          </a:xfrm>
        </p:spPr>
        <p:txBody>
          <a:bodyPr/>
          <a:lstStyle>
            <a:lvl1pPr>
              <a:defRPr sz="1400" b="0" i="0">
                <a:latin typeface="GD Sherpa Medium" pitchFamily="2" charset="77"/>
              </a:defRPr>
            </a:lvl1pPr>
            <a:lvl2pPr>
              <a:defRPr sz="1200" b="0" i="0">
                <a:latin typeface="+mn-lt"/>
              </a:defRPr>
            </a:lvl2pPr>
          </a:lstStyle>
          <a:p>
            <a:pPr lvl="0"/>
            <a:r>
              <a:rPr lang="en-US"/>
              <a:t>Key points</a:t>
            </a:r>
          </a:p>
          <a:p>
            <a:pPr lvl="1"/>
            <a:r>
              <a:rPr lang="en-US"/>
              <a:t>Supporting sub-text</a:t>
            </a:r>
          </a:p>
          <a:p>
            <a:pPr lvl="1"/>
            <a:r>
              <a:rPr lang="en-US"/>
              <a:t>Supporting sub-text</a:t>
            </a:r>
          </a:p>
        </p:txBody>
      </p:sp>
    </p:spTree>
    <p:extLst>
      <p:ext uri="{BB962C8B-B14F-4D97-AF65-F5344CB8AC3E}">
        <p14:creationId xmlns:p14="http://schemas.microsoft.com/office/powerpoint/2010/main" val="3598569206"/>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ext_5-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200" y="365760"/>
            <a:ext cx="11277600" cy="915353"/>
          </a:xfrm>
        </p:spPr>
        <p:txBody>
          <a:bodyPr/>
          <a:lstStyle>
            <a:lvl1pPr>
              <a:defRPr/>
            </a:lvl1pPr>
          </a:lstStyle>
          <a:p>
            <a:r>
              <a:rPr lang="en-US"/>
              <a:t>Slide Title</a:t>
            </a: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latin typeface="GD Sherpa Regular" pitchFamily="50" charset="0"/>
              </a:defRPr>
            </a:lvl1pPr>
          </a:lstStyle>
          <a:p>
            <a:pPr defTabSz="457200"/>
            <a:r>
              <a:rPr lang="en-US"/>
              <a:t>© 2021 GoDaddy Inc.</a:t>
            </a:r>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latin typeface="GD Sherpa Regular" pitchFamily="50" charset="0"/>
              </a:defRPr>
            </a:lvl1pPr>
          </a:lstStyle>
          <a:p>
            <a:fld id="{76EBB49D-1E09-4371-83D5-C50E385A13A7}" type="slidenum">
              <a:rPr lang="en-US" smtClean="0"/>
              <a:pPr/>
              <a:t>‹#›</a:t>
            </a:fld>
            <a:endParaRPr lang="en-US"/>
          </a:p>
        </p:txBody>
      </p:sp>
      <p:cxnSp>
        <p:nvCxnSpPr>
          <p:cNvPr id="14" name="Straight Connector 13">
            <a:extLst>
              <a:ext uri="{FF2B5EF4-FFF2-40B4-BE49-F238E27FC236}">
                <a16:creationId xmlns:a16="http://schemas.microsoft.com/office/drawing/2014/main" id="{CFF906C1-A115-F647-ADA3-66948F67945E}"/>
              </a:ext>
            </a:extLst>
          </p:cNvPr>
          <p:cNvCxnSpPr/>
          <p:nvPr/>
        </p:nvCxnSpPr>
        <p:spPr>
          <a:xfrm>
            <a:off x="2638425" y="1546860"/>
            <a:ext cx="0" cy="421576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524435-8238-9C4E-BBB1-8FAC76237127}"/>
              </a:ext>
            </a:extLst>
          </p:cNvPr>
          <p:cNvCxnSpPr/>
          <p:nvPr/>
        </p:nvCxnSpPr>
        <p:spPr>
          <a:xfrm>
            <a:off x="4943475" y="1546860"/>
            <a:ext cx="0" cy="421576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9287481-69C1-404E-829F-DBD6077A3405}"/>
              </a:ext>
            </a:extLst>
          </p:cNvPr>
          <p:cNvCxnSpPr/>
          <p:nvPr/>
        </p:nvCxnSpPr>
        <p:spPr>
          <a:xfrm>
            <a:off x="9553575" y="1546860"/>
            <a:ext cx="0" cy="421576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DA59CFA4-4A17-564B-9820-C0ECFE551BDB}"/>
              </a:ext>
            </a:extLst>
          </p:cNvPr>
          <p:cNvSpPr>
            <a:spLocks noGrp="1"/>
          </p:cNvSpPr>
          <p:nvPr>
            <p:ph type="body" sz="quarter" idx="23" hasCustomPrompt="1"/>
          </p:nvPr>
        </p:nvSpPr>
        <p:spPr>
          <a:xfrm>
            <a:off x="457200" y="1546225"/>
            <a:ext cx="2057400" cy="4206240"/>
          </a:xfrm>
        </p:spPr>
        <p:txBody>
          <a:bodyPr/>
          <a:lstStyle>
            <a:lvl1pPr>
              <a:defRPr sz="1400" b="0" i="0">
                <a:latin typeface="GD Sherpa Medium" pitchFamily="2" charset="77"/>
              </a:defRPr>
            </a:lvl1pPr>
            <a:lvl2pPr>
              <a:defRPr sz="1200" b="0" i="0">
                <a:latin typeface="+mn-lt"/>
              </a:defRPr>
            </a:lvl2pPr>
          </a:lstStyle>
          <a:p>
            <a:pPr lvl="0"/>
            <a:r>
              <a:rPr lang="en-US"/>
              <a:t>Key points</a:t>
            </a:r>
          </a:p>
          <a:p>
            <a:pPr lvl="1"/>
            <a:r>
              <a:rPr lang="en-US"/>
              <a:t>Supporting sub-text</a:t>
            </a:r>
          </a:p>
          <a:p>
            <a:pPr lvl="1"/>
            <a:r>
              <a:rPr lang="en-US"/>
              <a:t>Supporting sub-text</a:t>
            </a:r>
          </a:p>
        </p:txBody>
      </p:sp>
      <p:sp>
        <p:nvSpPr>
          <p:cNvPr id="26" name="Text Placeholder 11">
            <a:extLst>
              <a:ext uri="{FF2B5EF4-FFF2-40B4-BE49-F238E27FC236}">
                <a16:creationId xmlns:a16="http://schemas.microsoft.com/office/drawing/2014/main" id="{4FF19BFF-A96E-8748-A24A-73B20EB1D812}"/>
              </a:ext>
            </a:extLst>
          </p:cNvPr>
          <p:cNvSpPr>
            <a:spLocks noGrp="1"/>
          </p:cNvSpPr>
          <p:nvPr>
            <p:ph type="body" sz="quarter" idx="24" hasCustomPrompt="1"/>
          </p:nvPr>
        </p:nvSpPr>
        <p:spPr>
          <a:xfrm>
            <a:off x="2762250" y="1546225"/>
            <a:ext cx="2057400" cy="4206240"/>
          </a:xfrm>
        </p:spPr>
        <p:txBody>
          <a:bodyPr/>
          <a:lstStyle>
            <a:lvl1pPr>
              <a:defRPr sz="1400" b="0" i="0">
                <a:latin typeface="GD Sherpa Medium" pitchFamily="2" charset="77"/>
              </a:defRPr>
            </a:lvl1pPr>
            <a:lvl2pPr>
              <a:defRPr sz="1200" b="0" i="0">
                <a:latin typeface="+mn-lt"/>
              </a:defRPr>
            </a:lvl2pPr>
          </a:lstStyle>
          <a:p>
            <a:pPr lvl="0"/>
            <a:r>
              <a:rPr lang="en-US"/>
              <a:t>Key points</a:t>
            </a:r>
          </a:p>
          <a:p>
            <a:pPr lvl="1"/>
            <a:r>
              <a:rPr lang="en-US"/>
              <a:t>Supporting sub-text</a:t>
            </a:r>
          </a:p>
          <a:p>
            <a:pPr lvl="1"/>
            <a:r>
              <a:rPr lang="en-US"/>
              <a:t>Supporting sub-text</a:t>
            </a:r>
          </a:p>
        </p:txBody>
      </p:sp>
      <p:sp>
        <p:nvSpPr>
          <p:cNvPr id="27" name="Text Placeholder 11">
            <a:extLst>
              <a:ext uri="{FF2B5EF4-FFF2-40B4-BE49-F238E27FC236}">
                <a16:creationId xmlns:a16="http://schemas.microsoft.com/office/drawing/2014/main" id="{FEE69CAD-1F54-7C40-B0A1-58631F955CBC}"/>
              </a:ext>
            </a:extLst>
          </p:cNvPr>
          <p:cNvSpPr>
            <a:spLocks noGrp="1"/>
          </p:cNvSpPr>
          <p:nvPr>
            <p:ph type="body" sz="quarter" idx="25" hasCustomPrompt="1"/>
          </p:nvPr>
        </p:nvSpPr>
        <p:spPr>
          <a:xfrm>
            <a:off x="5067300" y="1546225"/>
            <a:ext cx="2057400" cy="4206240"/>
          </a:xfrm>
        </p:spPr>
        <p:txBody>
          <a:bodyPr/>
          <a:lstStyle>
            <a:lvl1pPr>
              <a:defRPr sz="1400" b="0" i="0">
                <a:latin typeface="GD Sherpa Medium" pitchFamily="2" charset="77"/>
              </a:defRPr>
            </a:lvl1pPr>
            <a:lvl2pPr>
              <a:defRPr sz="1200" b="0" i="0">
                <a:latin typeface="+mn-lt"/>
              </a:defRPr>
            </a:lvl2pPr>
          </a:lstStyle>
          <a:p>
            <a:pPr lvl="0"/>
            <a:r>
              <a:rPr lang="en-US"/>
              <a:t>Key points</a:t>
            </a:r>
          </a:p>
          <a:p>
            <a:pPr lvl="1"/>
            <a:r>
              <a:rPr lang="en-US"/>
              <a:t>Supporting sub-text</a:t>
            </a:r>
          </a:p>
          <a:p>
            <a:pPr lvl="1"/>
            <a:r>
              <a:rPr lang="en-US"/>
              <a:t>Supporting sub-text</a:t>
            </a:r>
          </a:p>
        </p:txBody>
      </p:sp>
      <p:sp>
        <p:nvSpPr>
          <p:cNvPr id="28" name="Text Placeholder 11">
            <a:extLst>
              <a:ext uri="{FF2B5EF4-FFF2-40B4-BE49-F238E27FC236}">
                <a16:creationId xmlns:a16="http://schemas.microsoft.com/office/drawing/2014/main" id="{4FD39D73-CED7-FF44-8DB1-E3DE8EFB3D51}"/>
              </a:ext>
            </a:extLst>
          </p:cNvPr>
          <p:cNvSpPr>
            <a:spLocks noGrp="1"/>
          </p:cNvSpPr>
          <p:nvPr>
            <p:ph type="body" sz="quarter" idx="26" hasCustomPrompt="1"/>
          </p:nvPr>
        </p:nvSpPr>
        <p:spPr>
          <a:xfrm>
            <a:off x="7372350" y="1546225"/>
            <a:ext cx="2057400" cy="4206240"/>
          </a:xfrm>
        </p:spPr>
        <p:txBody>
          <a:bodyPr/>
          <a:lstStyle>
            <a:lvl1pPr>
              <a:defRPr sz="1400" b="0" i="0">
                <a:latin typeface="GD Sherpa Medium" pitchFamily="2" charset="77"/>
              </a:defRPr>
            </a:lvl1pPr>
            <a:lvl2pPr>
              <a:defRPr sz="1200" b="0" i="0">
                <a:latin typeface="+mn-lt"/>
              </a:defRPr>
            </a:lvl2pPr>
          </a:lstStyle>
          <a:p>
            <a:pPr lvl="0"/>
            <a:r>
              <a:rPr lang="en-US"/>
              <a:t>Key points</a:t>
            </a:r>
          </a:p>
          <a:p>
            <a:pPr lvl="1"/>
            <a:r>
              <a:rPr lang="en-US"/>
              <a:t>Supporting sub-text</a:t>
            </a:r>
          </a:p>
          <a:p>
            <a:pPr lvl="1"/>
            <a:r>
              <a:rPr lang="en-US"/>
              <a:t>Supporting sub-text</a:t>
            </a:r>
          </a:p>
        </p:txBody>
      </p:sp>
      <p:cxnSp>
        <p:nvCxnSpPr>
          <p:cNvPr id="13" name="Straight Connector 12">
            <a:extLst>
              <a:ext uri="{FF2B5EF4-FFF2-40B4-BE49-F238E27FC236}">
                <a16:creationId xmlns:a16="http://schemas.microsoft.com/office/drawing/2014/main" id="{F9287481-69C1-404E-829F-DBD6077A3405}"/>
              </a:ext>
            </a:extLst>
          </p:cNvPr>
          <p:cNvCxnSpPr/>
          <p:nvPr/>
        </p:nvCxnSpPr>
        <p:spPr>
          <a:xfrm>
            <a:off x="7248525" y="1546860"/>
            <a:ext cx="0" cy="421576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11">
            <a:extLst>
              <a:ext uri="{FF2B5EF4-FFF2-40B4-BE49-F238E27FC236}">
                <a16:creationId xmlns:a16="http://schemas.microsoft.com/office/drawing/2014/main" id="{4FD39D73-CED7-FF44-8DB1-E3DE8EFB3D51}"/>
              </a:ext>
            </a:extLst>
          </p:cNvPr>
          <p:cNvSpPr>
            <a:spLocks noGrp="1"/>
          </p:cNvSpPr>
          <p:nvPr>
            <p:ph type="body" sz="quarter" idx="27" hasCustomPrompt="1"/>
          </p:nvPr>
        </p:nvSpPr>
        <p:spPr>
          <a:xfrm>
            <a:off x="9677400" y="1546225"/>
            <a:ext cx="2057400" cy="4206240"/>
          </a:xfrm>
        </p:spPr>
        <p:txBody>
          <a:bodyPr/>
          <a:lstStyle>
            <a:lvl1pPr>
              <a:defRPr sz="1400" b="0" i="0">
                <a:latin typeface="GD Sherpa Medium" pitchFamily="2" charset="77"/>
              </a:defRPr>
            </a:lvl1pPr>
            <a:lvl2pPr>
              <a:defRPr sz="1200" b="0" i="0">
                <a:latin typeface="+mn-lt"/>
              </a:defRPr>
            </a:lvl2pPr>
          </a:lstStyle>
          <a:p>
            <a:pPr lvl="0"/>
            <a:r>
              <a:rPr lang="en-US"/>
              <a:t>Key points</a:t>
            </a:r>
          </a:p>
          <a:p>
            <a:pPr lvl="1"/>
            <a:r>
              <a:rPr lang="en-US"/>
              <a:t>Supporting sub-text</a:t>
            </a:r>
          </a:p>
          <a:p>
            <a:pPr lvl="1"/>
            <a:r>
              <a:rPr lang="en-US"/>
              <a:t>Supporting sub-text</a:t>
            </a:r>
          </a:p>
        </p:txBody>
      </p:sp>
    </p:spTree>
    <p:extLst>
      <p:ext uri="{BB962C8B-B14F-4D97-AF65-F5344CB8AC3E}">
        <p14:creationId xmlns:p14="http://schemas.microsoft.com/office/powerpoint/2010/main" val="7253047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Header-Text_5-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200" y="365760"/>
            <a:ext cx="11277600" cy="915353"/>
          </a:xfrm>
        </p:spPr>
        <p:txBody>
          <a:bodyPr/>
          <a:lstStyle>
            <a:lvl1pPr>
              <a:defRPr/>
            </a:lvl1pPr>
          </a:lstStyle>
          <a:p>
            <a:r>
              <a:rPr lang="en-US"/>
              <a:t>Slide Title</a:t>
            </a: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latin typeface="GD Sherpa Regular" pitchFamily="50" charset="0"/>
              </a:defRPr>
            </a:lvl1pPr>
          </a:lstStyle>
          <a:p>
            <a:pPr defTabSz="457200"/>
            <a:r>
              <a:rPr lang="en-US"/>
              <a:t>© 2021 GoDaddy Inc.</a:t>
            </a:r>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latin typeface="GD Sherpa Regular" pitchFamily="50" charset="0"/>
              </a:defRPr>
            </a:lvl1pPr>
          </a:lstStyle>
          <a:p>
            <a:fld id="{76EBB49D-1E09-4371-83D5-C50E385A13A7}" type="slidenum">
              <a:rPr lang="en-US" smtClean="0"/>
              <a:pPr/>
              <a:t>‹#›</a:t>
            </a:fld>
            <a:endParaRPr lang="en-US"/>
          </a:p>
        </p:txBody>
      </p:sp>
      <p:cxnSp>
        <p:nvCxnSpPr>
          <p:cNvPr id="6" name="Straight Connector 5">
            <a:extLst>
              <a:ext uri="{FF2B5EF4-FFF2-40B4-BE49-F238E27FC236}">
                <a16:creationId xmlns:a16="http://schemas.microsoft.com/office/drawing/2014/main" id="{6F06DA1D-34B8-A946-B233-7E53FCFAE53B}"/>
              </a:ext>
            </a:extLst>
          </p:cNvPr>
          <p:cNvCxnSpPr/>
          <p:nvPr/>
        </p:nvCxnSpPr>
        <p:spPr>
          <a:xfrm>
            <a:off x="2638384" y="2468880"/>
            <a:ext cx="0" cy="3293745"/>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D859F6-1CA0-B24F-9440-76171ED36695}"/>
              </a:ext>
            </a:extLst>
          </p:cNvPr>
          <p:cNvCxnSpPr/>
          <p:nvPr/>
        </p:nvCxnSpPr>
        <p:spPr>
          <a:xfrm>
            <a:off x="4943352" y="2468880"/>
            <a:ext cx="0" cy="3293745"/>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71394D8-25A0-3547-BFC3-CB4FCFB9B1D7}"/>
              </a:ext>
            </a:extLst>
          </p:cNvPr>
          <p:cNvCxnSpPr/>
          <p:nvPr/>
        </p:nvCxnSpPr>
        <p:spPr>
          <a:xfrm>
            <a:off x="7248320" y="2468880"/>
            <a:ext cx="0" cy="3293745"/>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 Placeholder 11">
            <a:extLst>
              <a:ext uri="{FF2B5EF4-FFF2-40B4-BE49-F238E27FC236}">
                <a16:creationId xmlns:a16="http://schemas.microsoft.com/office/drawing/2014/main" id="{7D4A8C9D-77DF-5E48-B7E7-5EAF2A2B387D}"/>
              </a:ext>
            </a:extLst>
          </p:cNvPr>
          <p:cNvSpPr>
            <a:spLocks noGrp="1"/>
          </p:cNvSpPr>
          <p:nvPr>
            <p:ph type="body" sz="quarter" idx="28" hasCustomPrompt="1"/>
          </p:nvPr>
        </p:nvSpPr>
        <p:spPr>
          <a:xfrm>
            <a:off x="457200" y="2468880"/>
            <a:ext cx="2057400" cy="3293745"/>
          </a:xfrm>
        </p:spPr>
        <p:txBody>
          <a:bodyPr/>
          <a:lstStyle>
            <a:lvl1pPr>
              <a:defRPr sz="1400" b="0" i="0">
                <a:latin typeface="GD Sherpa Medium" pitchFamily="2" charset="77"/>
              </a:defRPr>
            </a:lvl1pPr>
            <a:lvl2pPr>
              <a:defRPr sz="1200" b="0" i="0">
                <a:latin typeface="+mn-lt"/>
              </a:defRPr>
            </a:lvl2pPr>
          </a:lstStyle>
          <a:p>
            <a:pPr lvl="0"/>
            <a:r>
              <a:rPr lang="en-US"/>
              <a:t>Key points</a:t>
            </a:r>
          </a:p>
          <a:p>
            <a:pPr lvl="1"/>
            <a:r>
              <a:rPr lang="en-US"/>
              <a:t>Supporting sub-text</a:t>
            </a:r>
          </a:p>
          <a:p>
            <a:pPr lvl="1"/>
            <a:r>
              <a:rPr lang="en-US"/>
              <a:t>Supporting sub-text</a:t>
            </a:r>
          </a:p>
        </p:txBody>
      </p:sp>
      <p:sp>
        <p:nvSpPr>
          <p:cNvPr id="36" name="Text Placeholder 7">
            <a:extLst>
              <a:ext uri="{FF2B5EF4-FFF2-40B4-BE49-F238E27FC236}">
                <a16:creationId xmlns:a16="http://schemas.microsoft.com/office/drawing/2014/main" id="{C6472860-375E-CA49-84DF-723F8AE4F97B}"/>
              </a:ext>
            </a:extLst>
          </p:cNvPr>
          <p:cNvSpPr>
            <a:spLocks noGrp="1"/>
          </p:cNvSpPr>
          <p:nvPr>
            <p:ph type="body" sz="quarter" idx="23" hasCustomPrompt="1"/>
          </p:nvPr>
        </p:nvSpPr>
        <p:spPr>
          <a:xfrm>
            <a:off x="457201" y="1554480"/>
            <a:ext cx="2057400" cy="731520"/>
          </a:xfrm>
        </p:spPr>
        <p:txBody>
          <a:bodyPr/>
          <a:lstStyle>
            <a:lvl1pPr>
              <a:defRPr sz="1600" b="1" i="0">
                <a:latin typeface="GD Sage Bold" panose="020A0800090400000002" pitchFamily="18" charset="0"/>
              </a:defRPr>
            </a:lvl1pPr>
          </a:lstStyle>
          <a:p>
            <a:pPr lvl="0"/>
            <a:r>
              <a:rPr lang="en-US"/>
              <a:t>Header or Key Message</a:t>
            </a:r>
          </a:p>
        </p:txBody>
      </p:sp>
      <p:sp>
        <p:nvSpPr>
          <p:cNvPr id="37" name="Text Placeholder 7">
            <a:extLst>
              <a:ext uri="{FF2B5EF4-FFF2-40B4-BE49-F238E27FC236}">
                <a16:creationId xmlns:a16="http://schemas.microsoft.com/office/drawing/2014/main" id="{FDE7EC72-5BC1-F64A-8480-2BFBCFFDB0D3}"/>
              </a:ext>
            </a:extLst>
          </p:cNvPr>
          <p:cNvSpPr>
            <a:spLocks noGrp="1"/>
          </p:cNvSpPr>
          <p:nvPr>
            <p:ph type="body" sz="quarter" idx="32" hasCustomPrompt="1"/>
          </p:nvPr>
        </p:nvSpPr>
        <p:spPr>
          <a:xfrm>
            <a:off x="2762251" y="1554480"/>
            <a:ext cx="2057400" cy="731520"/>
          </a:xfrm>
        </p:spPr>
        <p:txBody>
          <a:bodyPr/>
          <a:lstStyle>
            <a:lvl1pPr>
              <a:defRPr sz="1600" b="1" i="0">
                <a:latin typeface="GD Sage Bold" panose="020A0800090400000002" pitchFamily="18" charset="0"/>
              </a:defRPr>
            </a:lvl1pPr>
          </a:lstStyle>
          <a:p>
            <a:pPr lvl="0"/>
            <a:r>
              <a:rPr lang="en-US"/>
              <a:t>Header or Key Message</a:t>
            </a:r>
          </a:p>
        </p:txBody>
      </p:sp>
      <p:sp>
        <p:nvSpPr>
          <p:cNvPr id="38" name="Text Placeholder 7">
            <a:extLst>
              <a:ext uri="{FF2B5EF4-FFF2-40B4-BE49-F238E27FC236}">
                <a16:creationId xmlns:a16="http://schemas.microsoft.com/office/drawing/2014/main" id="{0425C3DC-96DF-724C-A67D-0991D8C24116}"/>
              </a:ext>
            </a:extLst>
          </p:cNvPr>
          <p:cNvSpPr>
            <a:spLocks noGrp="1"/>
          </p:cNvSpPr>
          <p:nvPr>
            <p:ph type="body" sz="quarter" idx="33" hasCustomPrompt="1"/>
          </p:nvPr>
        </p:nvSpPr>
        <p:spPr>
          <a:xfrm>
            <a:off x="5067301" y="1554480"/>
            <a:ext cx="2057400" cy="731520"/>
          </a:xfrm>
        </p:spPr>
        <p:txBody>
          <a:bodyPr/>
          <a:lstStyle>
            <a:lvl1pPr>
              <a:defRPr sz="1600" b="1" i="0">
                <a:latin typeface="GD Sage Bold" panose="020A0800090400000002" pitchFamily="18" charset="0"/>
              </a:defRPr>
            </a:lvl1pPr>
          </a:lstStyle>
          <a:p>
            <a:pPr lvl="0"/>
            <a:r>
              <a:rPr lang="en-US"/>
              <a:t>Header or Key Message</a:t>
            </a:r>
          </a:p>
        </p:txBody>
      </p:sp>
      <p:sp>
        <p:nvSpPr>
          <p:cNvPr id="39" name="Text Placeholder 7">
            <a:extLst>
              <a:ext uri="{FF2B5EF4-FFF2-40B4-BE49-F238E27FC236}">
                <a16:creationId xmlns:a16="http://schemas.microsoft.com/office/drawing/2014/main" id="{1343033E-A6DB-0046-A515-12F3FDEFD126}"/>
              </a:ext>
            </a:extLst>
          </p:cNvPr>
          <p:cNvSpPr>
            <a:spLocks noGrp="1"/>
          </p:cNvSpPr>
          <p:nvPr>
            <p:ph type="body" sz="quarter" idx="34" hasCustomPrompt="1"/>
          </p:nvPr>
        </p:nvSpPr>
        <p:spPr>
          <a:xfrm>
            <a:off x="7372351" y="1554480"/>
            <a:ext cx="2057400" cy="731520"/>
          </a:xfrm>
        </p:spPr>
        <p:txBody>
          <a:bodyPr/>
          <a:lstStyle>
            <a:lvl1pPr>
              <a:defRPr sz="1600" b="1" i="0">
                <a:latin typeface="GD Sage Bold" panose="020A0800090400000002" pitchFamily="18" charset="0"/>
              </a:defRPr>
            </a:lvl1pPr>
          </a:lstStyle>
          <a:p>
            <a:pPr lvl="0"/>
            <a:r>
              <a:rPr lang="en-US"/>
              <a:t>Header or Key Message</a:t>
            </a:r>
          </a:p>
        </p:txBody>
      </p:sp>
      <p:sp>
        <p:nvSpPr>
          <p:cNvPr id="40" name="Text Placeholder 11">
            <a:extLst>
              <a:ext uri="{FF2B5EF4-FFF2-40B4-BE49-F238E27FC236}">
                <a16:creationId xmlns:a16="http://schemas.microsoft.com/office/drawing/2014/main" id="{17A9A641-2833-3142-877A-DD9E1B1678D8}"/>
              </a:ext>
            </a:extLst>
          </p:cNvPr>
          <p:cNvSpPr>
            <a:spLocks noGrp="1"/>
          </p:cNvSpPr>
          <p:nvPr>
            <p:ph type="body" sz="quarter" idx="35" hasCustomPrompt="1"/>
          </p:nvPr>
        </p:nvSpPr>
        <p:spPr>
          <a:xfrm>
            <a:off x="2762168" y="2468880"/>
            <a:ext cx="2057400" cy="3293745"/>
          </a:xfrm>
        </p:spPr>
        <p:txBody>
          <a:bodyPr/>
          <a:lstStyle>
            <a:lvl1pPr>
              <a:defRPr sz="1400" b="0" i="0">
                <a:latin typeface="GD Sherpa Medium" pitchFamily="2" charset="77"/>
              </a:defRPr>
            </a:lvl1pPr>
            <a:lvl2pPr>
              <a:defRPr sz="1200" b="0" i="0">
                <a:latin typeface="+mn-lt"/>
              </a:defRPr>
            </a:lvl2pPr>
          </a:lstStyle>
          <a:p>
            <a:pPr lvl="0"/>
            <a:r>
              <a:rPr lang="en-US"/>
              <a:t>Key points</a:t>
            </a:r>
          </a:p>
          <a:p>
            <a:pPr lvl="1"/>
            <a:r>
              <a:rPr lang="en-US"/>
              <a:t>Supporting sub-text</a:t>
            </a:r>
          </a:p>
          <a:p>
            <a:pPr lvl="1"/>
            <a:r>
              <a:rPr lang="en-US"/>
              <a:t>Supporting sub-text</a:t>
            </a:r>
          </a:p>
        </p:txBody>
      </p:sp>
      <p:sp>
        <p:nvSpPr>
          <p:cNvPr id="41" name="Text Placeholder 11">
            <a:extLst>
              <a:ext uri="{FF2B5EF4-FFF2-40B4-BE49-F238E27FC236}">
                <a16:creationId xmlns:a16="http://schemas.microsoft.com/office/drawing/2014/main" id="{2510403A-A29A-1547-84E7-13333DAB26B3}"/>
              </a:ext>
            </a:extLst>
          </p:cNvPr>
          <p:cNvSpPr>
            <a:spLocks noGrp="1"/>
          </p:cNvSpPr>
          <p:nvPr>
            <p:ph type="body" sz="quarter" idx="36" hasCustomPrompt="1"/>
          </p:nvPr>
        </p:nvSpPr>
        <p:spPr>
          <a:xfrm>
            <a:off x="5067136" y="2468880"/>
            <a:ext cx="2057400" cy="3293745"/>
          </a:xfrm>
        </p:spPr>
        <p:txBody>
          <a:bodyPr/>
          <a:lstStyle>
            <a:lvl1pPr>
              <a:defRPr sz="1400" b="0" i="0">
                <a:latin typeface="GD Sherpa Medium" pitchFamily="2" charset="77"/>
              </a:defRPr>
            </a:lvl1pPr>
            <a:lvl2pPr>
              <a:defRPr sz="1200" b="0" i="0">
                <a:latin typeface="+mn-lt"/>
              </a:defRPr>
            </a:lvl2pPr>
          </a:lstStyle>
          <a:p>
            <a:pPr lvl="0"/>
            <a:r>
              <a:rPr lang="en-US"/>
              <a:t>Key points</a:t>
            </a:r>
          </a:p>
          <a:p>
            <a:pPr lvl="1"/>
            <a:r>
              <a:rPr lang="en-US"/>
              <a:t>Supporting sub-text</a:t>
            </a:r>
          </a:p>
          <a:p>
            <a:pPr lvl="1"/>
            <a:r>
              <a:rPr lang="en-US"/>
              <a:t>Supporting sub-text</a:t>
            </a:r>
          </a:p>
        </p:txBody>
      </p:sp>
      <p:sp>
        <p:nvSpPr>
          <p:cNvPr id="42" name="Text Placeholder 11">
            <a:extLst>
              <a:ext uri="{FF2B5EF4-FFF2-40B4-BE49-F238E27FC236}">
                <a16:creationId xmlns:a16="http://schemas.microsoft.com/office/drawing/2014/main" id="{F12C445F-F03D-CC4E-8EDF-2CD101E5F1F2}"/>
              </a:ext>
            </a:extLst>
          </p:cNvPr>
          <p:cNvSpPr>
            <a:spLocks noGrp="1"/>
          </p:cNvSpPr>
          <p:nvPr>
            <p:ph type="body" sz="quarter" idx="37" hasCustomPrompt="1"/>
          </p:nvPr>
        </p:nvSpPr>
        <p:spPr>
          <a:xfrm>
            <a:off x="7372104" y="2468880"/>
            <a:ext cx="2057400" cy="3293745"/>
          </a:xfrm>
        </p:spPr>
        <p:txBody>
          <a:bodyPr/>
          <a:lstStyle>
            <a:lvl1pPr>
              <a:defRPr sz="1400" b="0" i="0">
                <a:latin typeface="GD Sherpa Medium" pitchFamily="2" charset="77"/>
              </a:defRPr>
            </a:lvl1pPr>
            <a:lvl2pPr>
              <a:defRPr sz="1200" b="0" i="0">
                <a:latin typeface="+mn-lt"/>
              </a:defRPr>
            </a:lvl2pPr>
          </a:lstStyle>
          <a:p>
            <a:pPr lvl="0"/>
            <a:r>
              <a:rPr lang="en-US"/>
              <a:t>Key points</a:t>
            </a:r>
          </a:p>
          <a:p>
            <a:pPr lvl="1"/>
            <a:r>
              <a:rPr lang="en-US"/>
              <a:t>Supporting sub-text</a:t>
            </a:r>
          </a:p>
          <a:p>
            <a:pPr lvl="1"/>
            <a:r>
              <a:rPr lang="en-US"/>
              <a:t>Supporting sub-text</a:t>
            </a:r>
          </a:p>
        </p:txBody>
      </p:sp>
      <p:cxnSp>
        <p:nvCxnSpPr>
          <p:cNvPr id="17" name="Straight Connector 16">
            <a:extLst>
              <a:ext uri="{FF2B5EF4-FFF2-40B4-BE49-F238E27FC236}">
                <a16:creationId xmlns:a16="http://schemas.microsoft.com/office/drawing/2014/main" id="{A71394D8-25A0-3547-BFC3-CB4FCFB9B1D7}"/>
              </a:ext>
            </a:extLst>
          </p:cNvPr>
          <p:cNvCxnSpPr/>
          <p:nvPr/>
        </p:nvCxnSpPr>
        <p:spPr>
          <a:xfrm>
            <a:off x="9553289" y="2468880"/>
            <a:ext cx="0" cy="3293745"/>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7">
            <a:extLst>
              <a:ext uri="{FF2B5EF4-FFF2-40B4-BE49-F238E27FC236}">
                <a16:creationId xmlns:a16="http://schemas.microsoft.com/office/drawing/2014/main" id="{1343033E-A6DB-0046-A515-12F3FDEFD126}"/>
              </a:ext>
            </a:extLst>
          </p:cNvPr>
          <p:cNvSpPr>
            <a:spLocks noGrp="1"/>
          </p:cNvSpPr>
          <p:nvPr>
            <p:ph type="body" sz="quarter" idx="38" hasCustomPrompt="1"/>
          </p:nvPr>
        </p:nvSpPr>
        <p:spPr>
          <a:xfrm>
            <a:off x="9677400" y="1554480"/>
            <a:ext cx="2057400" cy="731520"/>
          </a:xfrm>
        </p:spPr>
        <p:txBody>
          <a:bodyPr/>
          <a:lstStyle>
            <a:lvl1pPr>
              <a:defRPr sz="1600" b="1" i="0">
                <a:latin typeface="GD Sage Bold" panose="020A0800090400000002" pitchFamily="18" charset="0"/>
              </a:defRPr>
            </a:lvl1pPr>
          </a:lstStyle>
          <a:p>
            <a:pPr lvl="0"/>
            <a:r>
              <a:rPr lang="en-US"/>
              <a:t>Header or Key Message</a:t>
            </a:r>
          </a:p>
        </p:txBody>
      </p:sp>
      <p:sp>
        <p:nvSpPr>
          <p:cNvPr id="20" name="Text Placeholder 11">
            <a:extLst>
              <a:ext uri="{FF2B5EF4-FFF2-40B4-BE49-F238E27FC236}">
                <a16:creationId xmlns:a16="http://schemas.microsoft.com/office/drawing/2014/main" id="{F12C445F-F03D-CC4E-8EDF-2CD101E5F1F2}"/>
              </a:ext>
            </a:extLst>
          </p:cNvPr>
          <p:cNvSpPr>
            <a:spLocks noGrp="1"/>
          </p:cNvSpPr>
          <p:nvPr>
            <p:ph type="body" sz="quarter" idx="39" hasCustomPrompt="1"/>
          </p:nvPr>
        </p:nvSpPr>
        <p:spPr>
          <a:xfrm>
            <a:off x="9677076" y="2468880"/>
            <a:ext cx="2057400" cy="3293745"/>
          </a:xfrm>
        </p:spPr>
        <p:txBody>
          <a:bodyPr/>
          <a:lstStyle>
            <a:lvl1pPr>
              <a:defRPr sz="1400" b="0" i="0">
                <a:latin typeface="GD Sherpa Medium" pitchFamily="2" charset="77"/>
              </a:defRPr>
            </a:lvl1pPr>
            <a:lvl2pPr>
              <a:defRPr sz="1200" b="0" i="0">
                <a:latin typeface="+mn-lt"/>
              </a:defRPr>
            </a:lvl2pPr>
          </a:lstStyle>
          <a:p>
            <a:pPr lvl="0"/>
            <a:r>
              <a:rPr lang="en-US"/>
              <a:t>Key points</a:t>
            </a:r>
          </a:p>
          <a:p>
            <a:pPr lvl="1"/>
            <a:r>
              <a:rPr lang="en-US"/>
              <a:t>Supporting sub-text</a:t>
            </a:r>
          </a:p>
          <a:p>
            <a:pPr lvl="1"/>
            <a:r>
              <a:rPr lang="en-US"/>
              <a:t>Supporting sub-text</a:t>
            </a:r>
          </a:p>
        </p:txBody>
      </p:sp>
      <p:cxnSp>
        <p:nvCxnSpPr>
          <p:cNvPr id="21" name="Straight Connector 20">
            <a:extLst>
              <a:ext uri="{FF2B5EF4-FFF2-40B4-BE49-F238E27FC236}">
                <a16:creationId xmlns:a16="http://schemas.microsoft.com/office/drawing/2014/main" id="{A71394D8-25A0-3547-BFC3-CB4FCFB9B1D7}"/>
              </a:ext>
            </a:extLst>
          </p:cNvPr>
          <p:cNvCxnSpPr/>
          <p:nvPr/>
        </p:nvCxnSpPr>
        <p:spPr>
          <a:xfrm>
            <a:off x="9553289" y="2468880"/>
            <a:ext cx="0" cy="3293745"/>
          </a:xfrm>
          <a:prstGeom prst="line">
            <a:avLst/>
          </a:prstGeom>
          <a:ln w="127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760355"/>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Graph or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200" y="365760"/>
            <a:ext cx="10515600" cy="915353"/>
          </a:xfrm>
        </p:spPr>
        <p:txBody>
          <a:bodyPr anchor="t" anchorCtr="0"/>
          <a:lstStyle>
            <a:lvl1pPr>
              <a:defRPr sz="3200"/>
            </a:lvl1pPr>
          </a:lstStyle>
          <a:p>
            <a:r>
              <a:rPr lang="en-US"/>
              <a:t>Slide Title</a:t>
            </a: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latin typeface="GD Sherpa Regular" pitchFamily="50" charset="0"/>
              </a:defRPr>
            </a:lvl1pPr>
          </a:lstStyle>
          <a:p>
            <a:pPr defTabSz="457200"/>
            <a:r>
              <a:rPr lang="en-US"/>
              <a:t>© 2021 GoDaddy Inc.</a:t>
            </a:r>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latin typeface="GD Sherpa Regular" pitchFamily="50" charset="0"/>
              </a:defRPr>
            </a:lvl1pPr>
          </a:lstStyle>
          <a:p>
            <a:fld id="{76EBB49D-1E09-4371-83D5-C50E385A13A7}" type="slidenum">
              <a:rPr lang="en-US" smtClean="0"/>
              <a:pPr/>
              <a:t>‹#›</a:t>
            </a:fld>
            <a:endParaRPr lang="en-US"/>
          </a:p>
        </p:txBody>
      </p:sp>
      <p:sp>
        <p:nvSpPr>
          <p:cNvPr id="12" name="Text Placeholder 11">
            <a:extLst>
              <a:ext uri="{FF2B5EF4-FFF2-40B4-BE49-F238E27FC236}">
                <a16:creationId xmlns:a16="http://schemas.microsoft.com/office/drawing/2014/main" id="{3903CC44-4840-7B43-9C98-546D840EA91D}"/>
              </a:ext>
            </a:extLst>
          </p:cNvPr>
          <p:cNvSpPr>
            <a:spLocks noGrp="1"/>
          </p:cNvSpPr>
          <p:nvPr>
            <p:ph type="body" sz="quarter" idx="12" hasCustomPrompt="1"/>
          </p:nvPr>
        </p:nvSpPr>
        <p:spPr>
          <a:xfrm>
            <a:off x="457200" y="1554480"/>
            <a:ext cx="3566160" cy="4206240"/>
          </a:xfrm>
        </p:spPr>
        <p:txBody>
          <a:bodyPr/>
          <a:lstStyle>
            <a:lvl1pPr>
              <a:defRPr sz="1600" b="0" i="0">
                <a:latin typeface="GD Sherpa Medium" pitchFamily="2" charset="77"/>
              </a:defRPr>
            </a:lvl1pPr>
            <a:lvl2pPr>
              <a:defRPr sz="1400" b="0" i="0">
                <a:latin typeface="+mn-lt"/>
              </a:defRPr>
            </a:lvl2pPr>
          </a:lstStyle>
          <a:p>
            <a:pPr lvl="0"/>
            <a:r>
              <a:rPr lang="en-US"/>
              <a:t>Key points</a:t>
            </a:r>
          </a:p>
          <a:p>
            <a:pPr lvl="1"/>
            <a:r>
              <a:rPr lang="en-US"/>
              <a:t>Supporting sub-text</a:t>
            </a:r>
          </a:p>
          <a:p>
            <a:pPr lvl="1"/>
            <a:r>
              <a:rPr lang="en-US"/>
              <a:t>Supporting sub-text</a:t>
            </a:r>
          </a:p>
          <a:p>
            <a:pPr lvl="1"/>
            <a:endParaRPr lang="en-US"/>
          </a:p>
        </p:txBody>
      </p:sp>
    </p:spTree>
    <p:extLst>
      <p:ext uri="{BB962C8B-B14F-4D97-AF65-F5344CB8AC3E}">
        <p14:creationId xmlns:p14="http://schemas.microsoft.com/office/powerpoint/2010/main" val="10534456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Title-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A678C-9731-2C4F-B71C-E720983DE676}"/>
              </a:ext>
            </a:extLst>
          </p:cNvPr>
          <p:cNvSpPr>
            <a:spLocks noGrp="1"/>
          </p:cNvSpPr>
          <p:nvPr>
            <p:ph type="title" hasCustomPrompt="1"/>
          </p:nvPr>
        </p:nvSpPr>
        <p:spPr>
          <a:xfrm>
            <a:off x="457200" y="2132091"/>
            <a:ext cx="10058400" cy="1828800"/>
          </a:xfrm>
        </p:spPr>
        <p:txBody>
          <a:bodyPr anchor="b" anchorCtr="0"/>
          <a:lstStyle>
            <a:lvl1pPr>
              <a:defRPr sz="4000">
                <a:solidFill>
                  <a:schemeClr val="tx1"/>
                </a:solidFill>
              </a:defRPr>
            </a:lvl1pPr>
          </a:lstStyle>
          <a:p>
            <a:r>
              <a:rPr lang="en-US" dirty="0"/>
              <a:t>Section Slide</a:t>
            </a:r>
          </a:p>
        </p:txBody>
      </p:sp>
      <p:sp>
        <p:nvSpPr>
          <p:cNvPr id="3" name="Footer Placeholder 2">
            <a:extLst>
              <a:ext uri="{FF2B5EF4-FFF2-40B4-BE49-F238E27FC236}">
                <a16:creationId xmlns:a16="http://schemas.microsoft.com/office/drawing/2014/main" id="{B72B1629-4C29-D94D-96A8-B31903E4DF33}"/>
              </a:ext>
            </a:extLst>
          </p:cNvPr>
          <p:cNvSpPr>
            <a:spLocks noGrp="1"/>
          </p:cNvSpPr>
          <p:nvPr>
            <p:ph type="ftr" sz="quarter" idx="10"/>
          </p:nvPr>
        </p:nvSpPr>
        <p:spPr/>
        <p:txBody>
          <a:bodyPr/>
          <a:lstStyle>
            <a:lvl1pPr>
              <a:defRPr b="0" i="0">
                <a:solidFill>
                  <a:schemeClr val="tx1"/>
                </a:solidFill>
                <a:latin typeface="GD Sherpa Regular" pitchFamily="50" charset="0"/>
              </a:defRPr>
            </a:lvl1pPr>
          </a:lstStyle>
          <a:p>
            <a:endParaRPr lang="en-US"/>
          </a:p>
        </p:txBody>
      </p:sp>
      <p:sp>
        <p:nvSpPr>
          <p:cNvPr id="9" name="Text Placeholder 7">
            <a:extLst>
              <a:ext uri="{FF2B5EF4-FFF2-40B4-BE49-F238E27FC236}">
                <a16:creationId xmlns:a16="http://schemas.microsoft.com/office/drawing/2014/main" id="{4E689F9B-CFF1-DF46-95E1-9E86AC707A35}"/>
              </a:ext>
            </a:extLst>
          </p:cNvPr>
          <p:cNvSpPr>
            <a:spLocks noGrp="1"/>
          </p:cNvSpPr>
          <p:nvPr>
            <p:ph type="body" sz="quarter" idx="14" hasCustomPrompt="1"/>
          </p:nvPr>
        </p:nvSpPr>
        <p:spPr>
          <a:xfrm>
            <a:off x="457200" y="5060798"/>
            <a:ext cx="10058400" cy="404813"/>
          </a:xfrm>
          <a:prstGeom prst="rect">
            <a:avLst/>
          </a:prstGeom>
        </p:spPr>
        <p:txBody>
          <a:bodyPr anchor="ctr"/>
          <a:lstStyle>
            <a:lvl1pPr>
              <a:lnSpc>
                <a:spcPct val="100000"/>
              </a:lnSpc>
              <a:spcBef>
                <a:spcPts val="0"/>
              </a:spcBef>
              <a:defRPr sz="1400" b="0" i="0">
                <a:solidFill>
                  <a:schemeClr val="tx1"/>
                </a:solidFill>
                <a:latin typeface="GD Sherpa Regular"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a:t>
            </a:r>
          </a:p>
        </p:txBody>
      </p:sp>
      <p:sp>
        <p:nvSpPr>
          <p:cNvPr id="10" name="Subtitle 2">
            <a:extLst>
              <a:ext uri="{FF2B5EF4-FFF2-40B4-BE49-F238E27FC236}">
                <a16:creationId xmlns:a16="http://schemas.microsoft.com/office/drawing/2014/main" id="{24F6E2F4-AF61-8242-88F9-A79BA69B6D1E}"/>
              </a:ext>
            </a:extLst>
          </p:cNvPr>
          <p:cNvSpPr>
            <a:spLocks noGrp="1"/>
          </p:cNvSpPr>
          <p:nvPr>
            <p:ph type="subTitle" idx="1" hasCustomPrompt="1"/>
          </p:nvPr>
        </p:nvSpPr>
        <p:spPr>
          <a:xfrm>
            <a:off x="457200" y="4116051"/>
            <a:ext cx="10058400" cy="789587"/>
          </a:xfrm>
          <a:prstGeom prst="rect">
            <a:avLst/>
          </a:prstGeom>
        </p:spPr>
        <p:txBody>
          <a:bodyPr anchor="t" anchorCtr="0">
            <a:noAutofit/>
          </a:bodyPr>
          <a:lstStyle>
            <a:lvl1pPr marL="0" indent="0" algn="l">
              <a:lnSpc>
                <a:spcPct val="100000"/>
              </a:lnSpc>
              <a:spcBef>
                <a:spcPts val="0"/>
              </a:spcBef>
              <a:buNone/>
              <a:defRPr sz="2400" b="0" i="0" baseline="0">
                <a:solidFill>
                  <a:schemeClr val="tx1"/>
                </a:solidFill>
                <a:latin typeface="GD Sherpa Regular"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Presenter(s)</a:t>
            </a:r>
          </a:p>
        </p:txBody>
      </p:sp>
      <p:sp>
        <p:nvSpPr>
          <p:cNvPr id="8" name="Slide Number Placeholder 5">
            <a:extLst>
              <a:ext uri="{FF2B5EF4-FFF2-40B4-BE49-F238E27FC236}">
                <a16:creationId xmlns:a16="http://schemas.microsoft.com/office/drawing/2014/main" id="{CBE93194-15CE-834C-9293-C7986DE37464}"/>
              </a:ext>
            </a:extLst>
          </p:cNvPr>
          <p:cNvSpPr>
            <a:spLocks noGrp="1"/>
          </p:cNvSpPr>
          <p:nvPr>
            <p:ph type="sldNum" sz="quarter" idx="4"/>
          </p:nvPr>
        </p:nvSpPr>
        <p:spPr>
          <a:xfrm>
            <a:off x="228600" y="6530767"/>
            <a:ext cx="182880" cy="76944"/>
          </a:xfrm>
          <a:prstGeom prst="rect">
            <a:avLst/>
          </a:prstGeom>
        </p:spPr>
        <p:txBody>
          <a:bodyPr vert="horz" wrap="square" lIns="0" tIns="0" rIns="0" bIns="0" rtlCol="0" anchor="ctr" anchorCtr="0">
            <a:spAutoFit/>
          </a:bodyPr>
          <a:lstStyle>
            <a:lvl1pPr>
              <a:defRPr lang="en-US" sz="500" b="0" i="0" smtClean="0">
                <a:solidFill>
                  <a:schemeClr val="tx1"/>
                </a:solidFill>
                <a:latin typeface="GD Sherpa Regular" pitchFamily="50" charset="0"/>
                <a:ea typeface="GD Sherpa Regular" pitchFamily="50" charset="0"/>
                <a:cs typeface="GD Boing Black" panose="02000603030000020004" pitchFamily="2" charset="77"/>
              </a:defRPr>
            </a:lvl1pPr>
          </a:lstStyle>
          <a:p>
            <a:fld id="{AF2EE449-B6E6-41F3-8B70-F1D7C89EE380}" type="slidenum">
              <a:rPr lang="en-US" smtClean="0"/>
              <a:t>‹#›</a:t>
            </a:fld>
            <a:endParaRPr lang="en-US"/>
          </a:p>
        </p:txBody>
      </p:sp>
      <p:pic>
        <p:nvPicPr>
          <p:cNvPr id="11" name="Graphic 10">
            <a:extLst>
              <a:ext uri="{FF2B5EF4-FFF2-40B4-BE49-F238E27FC236}">
                <a16:creationId xmlns:a16="http://schemas.microsoft.com/office/drawing/2014/main" id="{B48E3BCE-F76B-F949-89F0-CB7670B1CB9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1541038"/>
            <a:ext cx="1805233" cy="369038"/>
          </a:xfrm>
          <a:prstGeom prst="rect">
            <a:avLst/>
          </a:prstGeom>
        </p:spPr>
      </p:pic>
    </p:spTree>
    <p:extLst>
      <p:ext uri="{BB962C8B-B14F-4D97-AF65-F5344CB8AC3E}">
        <p14:creationId xmlns:p14="http://schemas.microsoft.com/office/powerpoint/2010/main" val="35430341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Graph or table_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BE6E3C-5666-9B4E-9816-A45C0C1CC83D}"/>
              </a:ext>
            </a:extLst>
          </p:cNvPr>
          <p:cNvSpPr/>
          <p:nvPr/>
        </p:nvSpPr>
        <p:spPr>
          <a:xfrm>
            <a:off x="-2" y="6751"/>
            <a:ext cx="42062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bg1"/>
              </a:solidFill>
              <a:latin typeface="GD Sherpa Regular" pitchFamily="50" charset="0"/>
            </a:endParaRP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solidFill>
                  <a:schemeClr val="tx1"/>
                </a:solidFill>
                <a:latin typeface="GD Sherpa Regular" pitchFamily="50" charset="0"/>
              </a:defRPr>
            </a:lvl1pPr>
          </a:lstStyle>
          <a:p>
            <a:pPr defTabSz="457200"/>
            <a:r>
              <a:rPr lang="en-US"/>
              <a:t>© 2021 GoDaddy Inc.</a:t>
            </a:r>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solidFill>
                  <a:schemeClr val="tx1"/>
                </a:solidFill>
                <a:latin typeface="GD Sherpa Regular" pitchFamily="50" charset="0"/>
              </a:defRPr>
            </a:lvl1pPr>
          </a:lstStyle>
          <a:p>
            <a:fld id="{76EBB49D-1E09-4371-83D5-C50E385A13A7}" type="slidenum">
              <a:rPr lang="en-US" smtClean="0"/>
              <a:pPr/>
              <a:t>‹#›</a:t>
            </a:fld>
            <a:endParaRPr lang="en-US"/>
          </a:p>
        </p:txBody>
      </p:sp>
      <p:sp>
        <p:nvSpPr>
          <p:cNvPr id="7" name="Text Placeholder 6">
            <a:extLst>
              <a:ext uri="{FF2B5EF4-FFF2-40B4-BE49-F238E27FC236}">
                <a16:creationId xmlns:a16="http://schemas.microsoft.com/office/drawing/2014/main" id="{0EA39908-C370-F344-9036-4B13E80441CD}"/>
              </a:ext>
            </a:extLst>
          </p:cNvPr>
          <p:cNvSpPr>
            <a:spLocks noGrp="1"/>
          </p:cNvSpPr>
          <p:nvPr>
            <p:ph type="body" sz="quarter" idx="12" hasCustomPrompt="1"/>
          </p:nvPr>
        </p:nvSpPr>
        <p:spPr>
          <a:xfrm>
            <a:off x="457199" y="1828800"/>
            <a:ext cx="3657600" cy="3933825"/>
          </a:xfrm>
        </p:spPr>
        <p:txBody>
          <a:bodyPr/>
          <a:lstStyle>
            <a:lvl1pPr>
              <a:defRPr sz="1600" b="0" i="0">
                <a:latin typeface="GD Sherpa Medium" pitchFamily="2" charset="77"/>
              </a:defRPr>
            </a:lvl1pPr>
            <a:lvl2pPr>
              <a:defRPr sz="1400" b="0" i="0">
                <a:latin typeface="+mn-lt"/>
              </a:defRPr>
            </a:lvl2pPr>
          </a:lstStyle>
          <a:p>
            <a:pPr lvl="0"/>
            <a:r>
              <a:rPr lang="en-US"/>
              <a:t>Key points</a:t>
            </a:r>
          </a:p>
          <a:p>
            <a:pPr lvl="1"/>
            <a:r>
              <a:rPr lang="en-US"/>
              <a:t>Supporting sub-text</a:t>
            </a:r>
          </a:p>
          <a:p>
            <a:pPr lvl="1"/>
            <a:r>
              <a:rPr lang="en-US"/>
              <a:t>Supporting sub-text</a:t>
            </a:r>
          </a:p>
          <a:p>
            <a:pPr lvl="0"/>
            <a:r>
              <a:rPr lang="en-US"/>
              <a:t>Key points</a:t>
            </a:r>
          </a:p>
          <a:p>
            <a:pPr lvl="1"/>
            <a:r>
              <a:rPr lang="en-US"/>
              <a:t>Supporting sub-text</a:t>
            </a:r>
          </a:p>
          <a:p>
            <a:pPr lvl="1"/>
            <a:r>
              <a:rPr lang="en-US"/>
              <a:t>Supporting sub-text</a:t>
            </a:r>
          </a:p>
          <a:p>
            <a:pPr lvl="1"/>
            <a:endParaRPr lang="en-US"/>
          </a:p>
        </p:txBody>
      </p:sp>
      <p:sp>
        <p:nvSpPr>
          <p:cNvPr id="8" name="Title 7">
            <a:extLst>
              <a:ext uri="{FF2B5EF4-FFF2-40B4-BE49-F238E27FC236}">
                <a16:creationId xmlns:a16="http://schemas.microsoft.com/office/drawing/2014/main" id="{C9D09D39-391C-5946-A1F1-899C008F2403}"/>
              </a:ext>
            </a:extLst>
          </p:cNvPr>
          <p:cNvSpPr>
            <a:spLocks noGrp="1"/>
          </p:cNvSpPr>
          <p:nvPr>
            <p:ph type="title" hasCustomPrompt="1"/>
          </p:nvPr>
        </p:nvSpPr>
        <p:spPr>
          <a:xfrm>
            <a:off x="457199" y="365760"/>
            <a:ext cx="3657600" cy="1188720"/>
          </a:xfrm>
        </p:spPr>
        <p:txBody>
          <a:bodyPr/>
          <a:lstStyle>
            <a:lvl1pPr>
              <a:defRPr sz="2600"/>
            </a:lvl1pPr>
          </a:lstStyle>
          <a:p>
            <a:r>
              <a:rPr lang="en-US"/>
              <a:t>Title or Header </a:t>
            </a:r>
          </a:p>
        </p:txBody>
      </p:sp>
    </p:spTree>
    <p:extLst>
      <p:ext uri="{BB962C8B-B14F-4D97-AF65-F5344CB8AC3E}">
        <p14:creationId xmlns:p14="http://schemas.microsoft.com/office/powerpoint/2010/main" val="226449359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_Graph or table_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BE6E3C-5666-9B4E-9816-A45C0C1CC83D}"/>
              </a:ext>
            </a:extLst>
          </p:cNvPr>
          <p:cNvSpPr/>
          <p:nvPr/>
        </p:nvSpPr>
        <p:spPr>
          <a:xfrm>
            <a:off x="-12032" y="0"/>
            <a:ext cx="420624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bg1"/>
              </a:solidFill>
              <a:latin typeface="GD Sherpa Regular" pitchFamily="50" charset="0"/>
            </a:endParaRP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solidFill>
                  <a:schemeClr val="bg1"/>
                </a:solidFill>
                <a:latin typeface="GD Sherpa Regular" pitchFamily="50" charset="0"/>
              </a:defRPr>
            </a:lvl1pPr>
          </a:lstStyle>
          <a:p>
            <a:pPr defTabSz="457200"/>
            <a:r>
              <a:rPr lang="en-US"/>
              <a:t>© 2021 GoDaddy Inc.</a:t>
            </a:r>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solidFill>
                  <a:schemeClr val="bg1"/>
                </a:solidFill>
                <a:latin typeface="GD Sherpa Regular" pitchFamily="50" charset="0"/>
              </a:defRPr>
            </a:lvl1pPr>
          </a:lstStyle>
          <a:p>
            <a:fld id="{76EBB49D-1E09-4371-83D5-C50E385A13A7}" type="slidenum">
              <a:rPr lang="en-US" smtClean="0"/>
              <a:pPr/>
              <a:t>‹#›</a:t>
            </a:fld>
            <a:endParaRPr lang="en-US"/>
          </a:p>
        </p:txBody>
      </p:sp>
      <p:sp>
        <p:nvSpPr>
          <p:cNvPr id="7" name="Text Placeholder 6">
            <a:extLst>
              <a:ext uri="{FF2B5EF4-FFF2-40B4-BE49-F238E27FC236}">
                <a16:creationId xmlns:a16="http://schemas.microsoft.com/office/drawing/2014/main" id="{0EA39908-C370-F344-9036-4B13E80441CD}"/>
              </a:ext>
            </a:extLst>
          </p:cNvPr>
          <p:cNvSpPr>
            <a:spLocks noGrp="1"/>
          </p:cNvSpPr>
          <p:nvPr>
            <p:ph type="body" sz="quarter" idx="12" hasCustomPrompt="1"/>
          </p:nvPr>
        </p:nvSpPr>
        <p:spPr>
          <a:xfrm>
            <a:off x="457199" y="1830705"/>
            <a:ext cx="3657600" cy="3931920"/>
          </a:xfrm>
        </p:spPr>
        <p:txBody>
          <a:bodyPr/>
          <a:lstStyle>
            <a:lvl1pPr>
              <a:defRPr sz="1600" b="0" i="0">
                <a:solidFill>
                  <a:schemeClr val="bg1"/>
                </a:solidFill>
                <a:latin typeface="GD Sherpa Medium" pitchFamily="2" charset="77"/>
              </a:defRPr>
            </a:lvl1pPr>
            <a:lvl2pPr>
              <a:defRPr sz="1400" b="0" i="0">
                <a:solidFill>
                  <a:schemeClr val="bg1"/>
                </a:solidFill>
                <a:latin typeface="+mn-lt"/>
              </a:defRPr>
            </a:lvl2pPr>
          </a:lstStyle>
          <a:p>
            <a:pPr lvl="0"/>
            <a:r>
              <a:rPr lang="en-US"/>
              <a:t>Key points</a:t>
            </a:r>
          </a:p>
          <a:p>
            <a:pPr lvl="1"/>
            <a:r>
              <a:rPr lang="en-US"/>
              <a:t>Supporting sub-text</a:t>
            </a:r>
          </a:p>
          <a:p>
            <a:pPr lvl="1"/>
            <a:r>
              <a:rPr lang="en-US"/>
              <a:t>Supporting sub-text</a:t>
            </a:r>
          </a:p>
          <a:p>
            <a:pPr lvl="0"/>
            <a:r>
              <a:rPr lang="en-US"/>
              <a:t>Key points</a:t>
            </a:r>
          </a:p>
          <a:p>
            <a:pPr lvl="1"/>
            <a:r>
              <a:rPr lang="en-US"/>
              <a:t>Supporting sub-text</a:t>
            </a:r>
          </a:p>
          <a:p>
            <a:pPr lvl="1"/>
            <a:r>
              <a:rPr lang="en-US"/>
              <a:t>Supporting sub-text</a:t>
            </a:r>
          </a:p>
          <a:p>
            <a:pPr lvl="1"/>
            <a:endParaRPr lang="en-US"/>
          </a:p>
        </p:txBody>
      </p:sp>
      <p:sp>
        <p:nvSpPr>
          <p:cNvPr id="8" name="Title 7">
            <a:extLst>
              <a:ext uri="{FF2B5EF4-FFF2-40B4-BE49-F238E27FC236}">
                <a16:creationId xmlns:a16="http://schemas.microsoft.com/office/drawing/2014/main" id="{C9D09D39-391C-5946-A1F1-899C008F2403}"/>
              </a:ext>
            </a:extLst>
          </p:cNvPr>
          <p:cNvSpPr>
            <a:spLocks noGrp="1"/>
          </p:cNvSpPr>
          <p:nvPr>
            <p:ph type="title" hasCustomPrompt="1"/>
          </p:nvPr>
        </p:nvSpPr>
        <p:spPr>
          <a:xfrm>
            <a:off x="457199" y="365760"/>
            <a:ext cx="3657600" cy="1188720"/>
          </a:xfrm>
        </p:spPr>
        <p:txBody>
          <a:bodyPr/>
          <a:lstStyle>
            <a:lvl1pPr>
              <a:defRPr sz="2600">
                <a:solidFill>
                  <a:schemeClr val="bg1"/>
                </a:solidFill>
              </a:defRPr>
            </a:lvl1pPr>
          </a:lstStyle>
          <a:p>
            <a:r>
              <a:rPr lang="en-US"/>
              <a:t>Title or Header </a:t>
            </a:r>
          </a:p>
        </p:txBody>
      </p:sp>
    </p:spTree>
    <p:extLst>
      <p:ext uri="{BB962C8B-B14F-4D97-AF65-F5344CB8AC3E}">
        <p14:creationId xmlns:p14="http://schemas.microsoft.com/office/powerpoint/2010/main" val="513117528"/>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_Graph or table_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BE6E3C-5666-9B4E-9816-A45C0C1CC83D}"/>
              </a:ext>
            </a:extLst>
          </p:cNvPr>
          <p:cNvSpPr/>
          <p:nvPr/>
        </p:nvSpPr>
        <p:spPr>
          <a:xfrm>
            <a:off x="0" y="0"/>
            <a:ext cx="4206240" cy="6858000"/>
          </a:xfrm>
          <a:prstGeom prst="rect">
            <a:avLst/>
          </a:prstGeom>
          <a:solidFill>
            <a:srgbClr val="D6D6D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latin typeface="GD Sherpa Regular" pitchFamily="50" charset="0"/>
            </a:endParaRP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solidFill>
                  <a:schemeClr val="tx1"/>
                </a:solidFill>
                <a:latin typeface="GD Sherpa Regular" pitchFamily="50" charset="0"/>
              </a:defRPr>
            </a:lvl1pPr>
          </a:lstStyle>
          <a:p>
            <a:pPr defTabSz="457200"/>
            <a:r>
              <a:rPr lang="en-US"/>
              <a:t>© 2021 GoDaddy Inc.</a:t>
            </a:r>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solidFill>
                  <a:schemeClr val="tx1"/>
                </a:solidFill>
                <a:latin typeface="GD Sherpa Regular" pitchFamily="50" charset="0"/>
              </a:defRPr>
            </a:lvl1pPr>
          </a:lstStyle>
          <a:p>
            <a:fld id="{76EBB49D-1E09-4371-83D5-C50E385A13A7}" type="slidenum">
              <a:rPr lang="en-US" smtClean="0"/>
              <a:pPr/>
              <a:t>‹#›</a:t>
            </a:fld>
            <a:endParaRPr lang="en-US"/>
          </a:p>
        </p:txBody>
      </p:sp>
      <p:sp>
        <p:nvSpPr>
          <p:cNvPr id="7" name="Text Placeholder 6">
            <a:extLst>
              <a:ext uri="{FF2B5EF4-FFF2-40B4-BE49-F238E27FC236}">
                <a16:creationId xmlns:a16="http://schemas.microsoft.com/office/drawing/2014/main" id="{0EA39908-C370-F344-9036-4B13E80441CD}"/>
              </a:ext>
            </a:extLst>
          </p:cNvPr>
          <p:cNvSpPr>
            <a:spLocks noGrp="1"/>
          </p:cNvSpPr>
          <p:nvPr>
            <p:ph type="body" sz="quarter" idx="12" hasCustomPrompt="1"/>
          </p:nvPr>
        </p:nvSpPr>
        <p:spPr>
          <a:xfrm>
            <a:off x="457199" y="1830705"/>
            <a:ext cx="3657600" cy="3931920"/>
          </a:xfrm>
        </p:spPr>
        <p:txBody>
          <a:bodyPr/>
          <a:lstStyle>
            <a:lvl1pPr>
              <a:defRPr sz="1600" b="0" i="0">
                <a:latin typeface="GD Sherpa Medium" pitchFamily="2" charset="77"/>
              </a:defRPr>
            </a:lvl1pPr>
            <a:lvl2pPr>
              <a:defRPr sz="1400" b="0" i="0">
                <a:latin typeface="+mn-lt"/>
              </a:defRPr>
            </a:lvl2pPr>
          </a:lstStyle>
          <a:p>
            <a:pPr lvl="0"/>
            <a:r>
              <a:rPr lang="en-US"/>
              <a:t>Key points</a:t>
            </a:r>
          </a:p>
          <a:p>
            <a:pPr lvl="1"/>
            <a:r>
              <a:rPr lang="en-US"/>
              <a:t>Supporting sub-text</a:t>
            </a:r>
          </a:p>
          <a:p>
            <a:pPr lvl="1"/>
            <a:r>
              <a:rPr lang="en-US"/>
              <a:t>Supporting sub-text</a:t>
            </a:r>
          </a:p>
          <a:p>
            <a:pPr lvl="0"/>
            <a:r>
              <a:rPr lang="en-US"/>
              <a:t>Key points</a:t>
            </a:r>
          </a:p>
          <a:p>
            <a:pPr lvl="1"/>
            <a:r>
              <a:rPr lang="en-US"/>
              <a:t>Supporting sub-text</a:t>
            </a:r>
          </a:p>
          <a:p>
            <a:pPr lvl="1"/>
            <a:r>
              <a:rPr lang="en-US"/>
              <a:t>Supporting sub-text</a:t>
            </a:r>
          </a:p>
          <a:p>
            <a:pPr lvl="1"/>
            <a:endParaRPr lang="en-US"/>
          </a:p>
        </p:txBody>
      </p:sp>
      <p:sp>
        <p:nvSpPr>
          <p:cNvPr id="8" name="Title 7">
            <a:extLst>
              <a:ext uri="{FF2B5EF4-FFF2-40B4-BE49-F238E27FC236}">
                <a16:creationId xmlns:a16="http://schemas.microsoft.com/office/drawing/2014/main" id="{C9D09D39-391C-5946-A1F1-899C008F2403}"/>
              </a:ext>
            </a:extLst>
          </p:cNvPr>
          <p:cNvSpPr>
            <a:spLocks noGrp="1"/>
          </p:cNvSpPr>
          <p:nvPr>
            <p:ph type="title" hasCustomPrompt="1"/>
          </p:nvPr>
        </p:nvSpPr>
        <p:spPr>
          <a:xfrm>
            <a:off x="457199" y="365760"/>
            <a:ext cx="3657600" cy="1188720"/>
          </a:xfrm>
        </p:spPr>
        <p:txBody>
          <a:bodyPr/>
          <a:lstStyle>
            <a:lvl1pPr>
              <a:defRPr sz="2600"/>
            </a:lvl1pPr>
          </a:lstStyle>
          <a:p>
            <a:r>
              <a:rPr lang="en-US"/>
              <a:t>Title or Header </a:t>
            </a:r>
          </a:p>
        </p:txBody>
      </p:sp>
    </p:spTree>
    <p:extLst>
      <p:ext uri="{BB962C8B-B14F-4D97-AF65-F5344CB8AC3E}">
        <p14:creationId xmlns:p14="http://schemas.microsoft.com/office/powerpoint/2010/main" val="2231588713"/>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Blank-White_Logo">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02C52A-7612-EF4C-BDA0-2D74417789EF}"/>
              </a:ext>
            </a:extLst>
          </p:cNvPr>
          <p:cNvSpPr>
            <a:spLocks noGrp="1"/>
          </p:cNvSpPr>
          <p:nvPr>
            <p:ph type="ftr" sz="quarter" idx="10"/>
          </p:nvPr>
        </p:nvSpPr>
        <p:spPr/>
        <p:txBody>
          <a:bodyPr/>
          <a:lstStyle>
            <a:lvl1pPr>
              <a:defRPr b="0" i="0">
                <a:solidFill>
                  <a:schemeClr val="bg1"/>
                </a:solidFill>
                <a:latin typeface="GD Sherpa Regular" pitchFamily="50" charset="0"/>
              </a:defRPr>
            </a:lvl1pPr>
          </a:lstStyle>
          <a:p>
            <a:pPr defTabSz="457200"/>
            <a:r>
              <a:rPr lang="en-US"/>
              <a:t>© 2021 GoDaddy Inc.</a:t>
            </a:r>
          </a:p>
        </p:txBody>
      </p:sp>
      <p:sp>
        <p:nvSpPr>
          <p:cNvPr id="4" name="Slide Number Placeholder 3">
            <a:extLst>
              <a:ext uri="{FF2B5EF4-FFF2-40B4-BE49-F238E27FC236}">
                <a16:creationId xmlns:a16="http://schemas.microsoft.com/office/drawing/2014/main" id="{93A2BCBB-5699-4341-8D3D-0C96B079EAAB}"/>
              </a:ext>
            </a:extLst>
          </p:cNvPr>
          <p:cNvSpPr>
            <a:spLocks noGrp="1"/>
          </p:cNvSpPr>
          <p:nvPr>
            <p:ph type="sldNum" sz="quarter" idx="11"/>
          </p:nvPr>
        </p:nvSpPr>
        <p:spPr/>
        <p:txBody>
          <a:bodyPr/>
          <a:lstStyle>
            <a:lvl1pPr>
              <a:defRPr b="0" i="0">
                <a:solidFill>
                  <a:schemeClr val="bg1"/>
                </a:solidFill>
                <a:latin typeface="GD Sherpa Regular" pitchFamily="50" charset="0"/>
              </a:defRPr>
            </a:lvl1pPr>
          </a:lstStyle>
          <a:p>
            <a:fld id="{76EBB49D-1E09-4371-83D5-C50E385A13A7}" type="slidenum">
              <a:rPr lang="en-US" smtClean="0"/>
              <a:pPr/>
              <a:t>‹#›</a:t>
            </a:fld>
            <a:endParaRPr lang="en-US"/>
          </a:p>
        </p:txBody>
      </p:sp>
      <p:pic>
        <p:nvPicPr>
          <p:cNvPr id="6" name="Graphic 5">
            <a:extLst>
              <a:ext uri="{FF2B5EF4-FFF2-40B4-BE49-F238E27FC236}">
                <a16:creationId xmlns:a16="http://schemas.microsoft.com/office/drawing/2014/main" id="{869A9A51-09C3-5A47-ADBC-8B0827E957C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368" y="6428379"/>
            <a:ext cx="905256" cy="227334"/>
          </a:xfrm>
          <a:prstGeom prst="rect">
            <a:avLst/>
          </a:prstGeom>
        </p:spPr>
      </p:pic>
    </p:spTree>
    <p:extLst>
      <p:ext uri="{BB962C8B-B14F-4D97-AF65-F5344CB8AC3E}">
        <p14:creationId xmlns:p14="http://schemas.microsoft.com/office/powerpoint/2010/main" val="21188957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ank-Black_Logo">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02C52A-7612-EF4C-BDA0-2D74417789EF}"/>
              </a:ext>
            </a:extLst>
          </p:cNvPr>
          <p:cNvSpPr>
            <a:spLocks noGrp="1"/>
          </p:cNvSpPr>
          <p:nvPr>
            <p:ph type="ftr" sz="quarter" idx="10"/>
          </p:nvPr>
        </p:nvSpPr>
        <p:spPr/>
        <p:txBody>
          <a:bodyPr/>
          <a:lstStyle>
            <a:lvl1pPr>
              <a:defRPr b="0" i="0">
                <a:latin typeface="GD Sherpa Regular" pitchFamily="50" charset="0"/>
              </a:defRPr>
            </a:lvl1pPr>
          </a:lstStyle>
          <a:p>
            <a:pPr defTabSz="457200"/>
            <a:r>
              <a:rPr lang="en-US"/>
              <a:t>© 2021 GoDaddy Inc.</a:t>
            </a:r>
          </a:p>
        </p:txBody>
      </p:sp>
      <p:sp>
        <p:nvSpPr>
          <p:cNvPr id="4" name="Slide Number Placeholder 3">
            <a:extLst>
              <a:ext uri="{FF2B5EF4-FFF2-40B4-BE49-F238E27FC236}">
                <a16:creationId xmlns:a16="http://schemas.microsoft.com/office/drawing/2014/main" id="{93A2BCBB-5699-4341-8D3D-0C96B079EAAB}"/>
              </a:ext>
            </a:extLst>
          </p:cNvPr>
          <p:cNvSpPr>
            <a:spLocks noGrp="1"/>
          </p:cNvSpPr>
          <p:nvPr>
            <p:ph type="sldNum" sz="quarter" idx="11"/>
          </p:nvPr>
        </p:nvSpPr>
        <p:spPr/>
        <p:txBody>
          <a:bodyPr/>
          <a:lstStyle>
            <a:lvl1pPr>
              <a:defRPr b="0" i="0">
                <a:latin typeface="GD Sherpa Regular" pitchFamily="50" charset="0"/>
              </a:defRPr>
            </a:lvl1pPr>
          </a:lstStyle>
          <a:p>
            <a:fld id="{76EBB49D-1E09-4371-83D5-C50E385A13A7}" type="slidenum">
              <a:rPr lang="en-US" smtClean="0"/>
              <a:pPr/>
              <a:t>‹#›</a:t>
            </a:fld>
            <a:endParaRPr lang="en-US"/>
          </a:p>
        </p:txBody>
      </p:sp>
    </p:spTree>
    <p:extLst>
      <p:ext uri="{BB962C8B-B14F-4D97-AF65-F5344CB8AC3E}">
        <p14:creationId xmlns:p14="http://schemas.microsoft.com/office/powerpoint/2010/main" val="25893474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ext-Image_1-up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198" y="365760"/>
            <a:ext cx="4023360" cy="1188720"/>
          </a:xfrm>
        </p:spPr>
        <p:txBody>
          <a:bodyPr anchor="t" anchorCtr="0"/>
          <a:lstStyle>
            <a:lvl1pPr algn="l">
              <a:defRPr sz="2600"/>
            </a:lvl1pPr>
          </a:lstStyle>
          <a:p>
            <a:r>
              <a:rPr lang="en-US"/>
              <a:t>Title or Header</a:t>
            </a:r>
          </a:p>
        </p:txBody>
      </p:sp>
      <p:sp>
        <p:nvSpPr>
          <p:cNvPr id="7" name="Picture Placeholder 5">
            <a:extLst>
              <a:ext uri="{FF2B5EF4-FFF2-40B4-BE49-F238E27FC236}">
                <a16:creationId xmlns:a16="http://schemas.microsoft.com/office/drawing/2014/main" id="{FDC72D5E-4B0A-3D4A-8154-6A4BE171D365}"/>
              </a:ext>
            </a:extLst>
          </p:cNvPr>
          <p:cNvSpPr>
            <a:spLocks noGrp="1"/>
          </p:cNvSpPr>
          <p:nvPr>
            <p:ph type="pic" sz="quarter" idx="17" hasCustomPrompt="1"/>
          </p:nvPr>
        </p:nvSpPr>
        <p:spPr>
          <a:xfrm>
            <a:off x="4876800" y="0"/>
            <a:ext cx="7315200" cy="6172199"/>
          </a:xfrm>
          <a:prstGeom prst="rect">
            <a:avLst/>
          </a:prstGeom>
          <a:pattFill prst="solidDmnd">
            <a:fgClr>
              <a:schemeClr val="bg1">
                <a:lumMod val="85000"/>
              </a:schemeClr>
            </a:fgClr>
            <a:bgClr>
              <a:schemeClr val="bg1"/>
            </a:bgClr>
          </a:pattFill>
          <a:ln w="25400">
            <a:noFill/>
          </a:ln>
        </p:spPr>
        <p:txBody>
          <a:bodyPr lIns="182880"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sz="1600">
                <a:solidFill>
                  <a:schemeClr val="tx1">
                    <a:alpha val="0"/>
                  </a:schemeClr>
                </a:solidFill>
              </a:defRPr>
            </a:lvl1pPr>
            <a:lvl2pPr>
              <a:defRPr sz="2200"/>
            </a:lvl2pPr>
            <a:lvl3pPr>
              <a:defRPr sz="1400"/>
            </a:lvl3pPr>
            <a:lvl4pPr marL="804863"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2600" b="0" i="0">
                <a:latin typeface="GD Sherpa Regular" pitchFamily="2" charset="0"/>
              </a:defRPr>
            </a:lvl4pPr>
            <a:lvl5pPr>
              <a:defRPr sz="1400"/>
            </a:lvl5pPr>
          </a:lstStyle>
          <a:p>
            <a:pPr marL="804863" marR="0" lvl="3"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000" b="0" i="0" u="none" strike="noStrike" kern="1200" cap="none" spc="0" normalizeH="0" baseline="0" noProof="0">
                <a:ln>
                  <a:noFill/>
                </a:ln>
                <a:solidFill>
                  <a:srgbClr val="111111"/>
                </a:solidFill>
                <a:effectLst/>
                <a:uLnTx/>
                <a:uFillTx/>
                <a:latin typeface="+mn-lt"/>
                <a:ea typeface="+mn-ea"/>
                <a:cs typeface="+mn-cs"/>
              </a:rPr>
              <a:t>Click icon to add picture or drag onto slide</a:t>
            </a:r>
          </a:p>
        </p:txBody>
      </p:sp>
      <p:sp>
        <p:nvSpPr>
          <p:cNvPr id="9" name="Text Placeholder 11">
            <a:extLst>
              <a:ext uri="{FF2B5EF4-FFF2-40B4-BE49-F238E27FC236}">
                <a16:creationId xmlns:a16="http://schemas.microsoft.com/office/drawing/2014/main" id="{15BB52BC-44CF-464E-8C87-07F1559E17FB}"/>
              </a:ext>
            </a:extLst>
          </p:cNvPr>
          <p:cNvSpPr>
            <a:spLocks noGrp="1"/>
          </p:cNvSpPr>
          <p:nvPr>
            <p:ph type="body" sz="quarter" idx="18" hasCustomPrompt="1"/>
          </p:nvPr>
        </p:nvSpPr>
        <p:spPr>
          <a:xfrm>
            <a:off x="457198" y="1830407"/>
            <a:ext cx="4023360" cy="3931920"/>
          </a:xfrm>
        </p:spPr>
        <p:txBody>
          <a:bodyPr/>
          <a:lstStyle>
            <a:lvl1pPr>
              <a:defRPr sz="1600" b="0" i="0">
                <a:latin typeface="GD Sherpa Medium" pitchFamily="2" charset="77"/>
              </a:defRPr>
            </a:lvl1pPr>
            <a:lvl2pPr>
              <a:defRPr sz="1400" b="0" i="0">
                <a:latin typeface="+mn-lt"/>
              </a:defRPr>
            </a:lvl2pPr>
          </a:lstStyle>
          <a:p>
            <a:pPr lvl="0"/>
            <a:r>
              <a:rPr lang="en-US"/>
              <a:t>Key points</a:t>
            </a:r>
          </a:p>
          <a:p>
            <a:pPr lvl="1"/>
            <a:r>
              <a:rPr lang="en-US"/>
              <a:t>Supporting sub-text</a:t>
            </a:r>
          </a:p>
          <a:p>
            <a:pPr lvl="1"/>
            <a:r>
              <a:rPr lang="en-US"/>
              <a:t>Supporting sub-text</a:t>
            </a:r>
          </a:p>
          <a:p>
            <a:pPr lvl="0"/>
            <a:r>
              <a:rPr lang="en-US"/>
              <a:t>Key points</a:t>
            </a:r>
          </a:p>
          <a:p>
            <a:pPr lvl="1"/>
            <a:r>
              <a:rPr lang="en-US"/>
              <a:t>Supporting sub-text</a:t>
            </a:r>
          </a:p>
          <a:p>
            <a:pPr lvl="1"/>
            <a:r>
              <a:rPr lang="en-US"/>
              <a:t>Supporting sub-text</a:t>
            </a:r>
          </a:p>
          <a:p>
            <a:pPr lvl="1"/>
            <a:endParaRPr lang="en-US"/>
          </a:p>
        </p:txBody>
      </p:sp>
      <p:sp>
        <p:nvSpPr>
          <p:cNvPr id="8" name="Footer Placeholder 4">
            <a:extLst>
              <a:ext uri="{FF2B5EF4-FFF2-40B4-BE49-F238E27FC236}">
                <a16:creationId xmlns:a16="http://schemas.microsoft.com/office/drawing/2014/main" id="{07EB76BB-50D8-D04A-B862-482DDB664075}"/>
              </a:ext>
            </a:extLst>
          </p:cNvPr>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tx1"/>
                </a:solidFill>
                <a:latin typeface="GD Sherpa Regular" pitchFamily="50" charset="0"/>
              </a:defRPr>
            </a:lvl1pPr>
          </a:lstStyle>
          <a:p>
            <a:pPr defTabSz="457200"/>
            <a:r>
              <a:rPr lang="en-US"/>
              <a:t>© 2021 GoDaddy Inc.</a:t>
            </a:r>
          </a:p>
        </p:txBody>
      </p:sp>
      <p:sp>
        <p:nvSpPr>
          <p:cNvPr id="10" name="Slide Number Placeholder 5">
            <a:extLst>
              <a:ext uri="{FF2B5EF4-FFF2-40B4-BE49-F238E27FC236}">
                <a16:creationId xmlns:a16="http://schemas.microsoft.com/office/drawing/2014/main" id="{BA25C647-BD7E-2D48-8858-07AC77D469FB}"/>
              </a:ext>
            </a:extLst>
          </p:cNvPr>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tx1"/>
                </a:solidFill>
                <a:latin typeface="GD Sherpa Regular" pitchFamily="50" charset="0"/>
                <a:ea typeface="GD Sherpa Regular" pitchFamily="50" charset="0"/>
                <a:cs typeface="GD Boing Black" panose="02000603030000020004" pitchFamily="2" charset="77"/>
              </a:defRPr>
            </a:lvl1pPr>
          </a:lstStyle>
          <a:p>
            <a:fld id="{76EBB49D-1E09-4371-83D5-C50E385A13A7}" type="slidenum">
              <a:rPr lang="en-US" smtClean="0"/>
              <a:pPr/>
              <a:t>‹#›</a:t>
            </a:fld>
            <a:endParaRPr lang="en-US"/>
          </a:p>
        </p:txBody>
      </p:sp>
    </p:spTree>
    <p:extLst>
      <p:ext uri="{BB962C8B-B14F-4D97-AF65-F5344CB8AC3E}">
        <p14:creationId xmlns:p14="http://schemas.microsoft.com/office/powerpoint/2010/main" val="675647495"/>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ext-Image_1-up_Left">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DC72D5E-4B0A-3D4A-8154-6A4BE171D365}"/>
              </a:ext>
            </a:extLst>
          </p:cNvPr>
          <p:cNvSpPr>
            <a:spLocks noGrp="1"/>
          </p:cNvSpPr>
          <p:nvPr>
            <p:ph type="pic" sz="quarter" idx="17" hasCustomPrompt="1"/>
          </p:nvPr>
        </p:nvSpPr>
        <p:spPr>
          <a:xfrm>
            <a:off x="0" y="0"/>
            <a:ext cx="7315200" cy="6172200"/>
          </a:xfrm>
          <a:prstGeom prst="rect">
            <a:avLst/>
          </a:prstGeom>
          <a:pattFill prst="solidDmnd">
            <a:fgClr>
              <a:schemeClr val="bg1">
                <a:lumMod val="85000"/>
              </a:schemeClr>
            </a:fgClr>
            <a:bgClr>
              <a:schemeClr val="bg1"/>
            </a:bgClr>
          </a:pattFill>
          <a:ln w="25400">
            <a:noFill/>
          </a:ln>
        </p:spPr>
        <p:txBody>
          <a:bodyPr lIns="182880"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sz="1600">
                <a:solidFill>
                  <a:schemeClr val="tx1">
                    <a:alpha val="0"/>
                  </a:schemeClr>
                </a:solidFill>
              </a:defRPr>
            </a:lvl1pPr>
            <a:lvl2pPr>
              <a:defRPr sz="2200"/>
            </a:lvl2pPr>
            <a:lvl3pPr>
              <a:defRPr sz="1400"/>
            </a:lvl3pPr>
            <a:lvl4pPr marL="804863"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2600" b="0" i="0">
                <a:latin typeface="GD Sherpa Regular" pitchFamily="2" charset="0"/>
              </a:defRPr>
            </a:lvl4pPr>
            <a:lvl5pPr>
              <a:defRPr sz="1400"/>
            </a:lvl5pPr>
          </a:lstStyle>
          <a:p>
            <a:pPr marL="804863" marR="0" lvl="3"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000" b="0" i="0" u="none" strike="noStrike" kern="1200" cap="none" spc="0" normalizeH="0" baseline="0" noProof="0">
                <a:ln>
                  <a:noFill/>
                </a:ln>
                <a:solidFill>
                  <a:srgbClr val="111111"/>
                </a:solidFill>
                <a:effectLst/>
                <a:uLnTx/>
                <a:uFillTx/>
                <a:latin typeface="+mn-lt"/>
                <a:ea typeface="+mn-ea"/>
                <a:cs typeface="+mn-cs"/>
              </a:rPr>
              <a:t>Click icon to add picture or drag onto slide</a:t>
            </a:r>
          </a:p>
        </p:txBody>
      </p:sp>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7711440" y="357505"/>
            <a:ext cx="4023360" cy="1188720"/>
          </a:xfrm>
        </p:spPr>
        <p:txBody>
          <a:bodyPr anchor="t" anchorCtr="0"/>
          <a:lstStyle>
            <a:lvl1pPr>
              <a:defRPr sz="2600"/>
            </a:lvl1pPr>
          </a:lstStyle>
          <a:p>
            <a:r>
              <a:rPr lang="en-US"/>
              <a:t>Title or Header</a:t>
            </a: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latin typeface="GD Sherpa Regular" pitchFamily="50" charset="0"/>
              </a:defRPr>
            </a:lvl1pPr>
          </a:lstStyle>
          <a:p>
            <a:pPr defTabSz="457200"/>
            <a:r>
              <a:rPr lang="en-US"/>
              <a:t>© 2021 GoDaddy Inc.</a:t>
            </a:r>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latin typeface="GD Sherpa Regular" pitchFamily="50" charset="0"/>
              </a:defRPr>
            </a:lvl1pPr>
          </a:lstStyle>
          <a:p>
            <a:fld id="{76EBB49D-1E09-4371-83D5-C50E385A13A7}" type="slidenum">
              <a:rPr lang="en-US" smtClean="0"/>
              <a:pPr/>
              <a:t>‹#›</a:t>
            </a:fld>
            <a:endParaRPr lang="en-US"/>
          </a:p>
        </p:txBody>
      </p:sp>
      <p:sp>
        <p:nvSpPr>
          <p:cNvPr id="9" name="Text Placeholder 11">
            <a:extLst>
              <a:ext uri="{FF2B5EF4-FFF2-40B4-BE49-F238E27FC236}">
                <a16:creationId xmlns:a16="http://schemas.microsoft.com/office/drawing/2014/main" id="{610A2085-3EE2-3440-824D-E282CB6CD2AE}"/>
              </a:ext>
            </a:extLst>
          </p:cNvPr>
          <p:cNvSpPr>
            <a:spLocks noGrp="1"/>
          </p:cNvSpPr>
          <p:nvPr>
            <p:ph type="body" sz="quarter" idx="18" hasCustomPrompt="1"/>
          </p:nvPr>
        </p:nvSpPr>
        <p:spPr>
          <a:xfrm>
            <a:off x="7711440" y="1828800"/>
            <a:ext cx="4023360" cy="3933825"/>
          </a:xfrm>
        </p:spPr>
        <p:txBody>
          <a:bodyPr/>
          <a:lstStyle>
            <a:lvl1pPr>
              <a:defRPr sz="1600" b="0" i="0">
                <a:latin typeface="GD Sherpa Medium" pitchFamily="2" charset="77"/>
              </a:defRPr>
            </a:lvl1pPr>
            <a:lvl2pPr>
              <a:defRPr sz="1400" b="0" i="0">
                <a:latin typeface="+mn-lt"/>
              </a:defRPr>
            </a:lvl2pPr>
          </a:lstStyle>
          <a:p>
            <a:pPr lvl="0"/>
            <a:r>
              <a:rPr lang="en-US"/>
              <a:t>Key points</a:t>
            </a:r>
          </a:p>
          <a:p>
            <a:pPr lvl="1"/>
            <a:r>
              <a:rPr lang="en-US"/>
              <a:t>Supporting sub-text</a:t>
            </a:r>
          </a:p>
          <a:p>
            <a:pPr lvl="1"/>
            <a:r>
              <a:rPr lang="en-US"/>
              <a:t>Supporting sub-text</a:t>
            </a:r>
          </a:p>
          <a:p>
            <a:pPr lvl="0"/>
            <a:r>
              <a:rPr lang="en-US"/>
              <a:t>Key points</a:t>
            </a:r>
          </a:p>
          <a:p>
            <a:pPr lvl="1"/>
            <a:r>
              <a:rPr lang="en-US"/>
              <a:t>Supporting sub-text</a:t>
            </a:r>
          </a:p>
          <a:p>
            <a:pPr lvl="1"/>
            <a:r>
              <a:rPr lang="en-US"/>
              <a:t>Supporting sub-text</a:t>
            </a:r>
          </a:p>
          <a:p>
            <a:pPr lvl="1"/>
            <a:endParaRPr lang="en-US"/>
          </a:p>
        </p:txBody>
      </p:sp>
    </p:spTree>
    <p:extLst>
      <p:ext uri="{BB962C8B-B14F-4D97-AF65-F5344CB8AC3E}">
        <p14:creationId xmlns:p14="http://schemas.microsoft.com/office/powerpoint/2010/main" val="1188437930"/>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ext-Image_2-up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198" y="365760"/>
            <a:ext cx="4023360" cy="1188720"/>
          </a:xfrm>
        </p:spPr>
        <p:txBody>
          <a:bodyPr anchor="t" anchorCtr="0"/>
          <a:lstStyle>
            <a:lvl1pPr>
              <a:defRPr sz="2600"/>
            </a:lvl1pPr>
          </a:lstStyle>
          <a:p>
            <a:r>
              <a:rPr lang="en-US"/>
              <a:t>Title or Header</a:t>
            </a:r>
          </a:p>
        </p:txBody>
      </p:sp>
      <p:sp>
        <p:nvSpPr>
          <p:cNvPr id="7" name="Picture Placeholder 5">
            <a:extLst>
              <a:ext uri="{FF2B5EF4-FFF2-40B4-BE49-F238E27FC236}">
                <a16:creationId xmlns:a16="http://schemas.microsoft.com/office/drawing/2014/main" id="{FDC72D5E-4B0A-3D4A-8154-6A4BE171D365}"/>
              </a:ext>
            </a:extLst>
          </p:cNvPr>
          <p:cNvSpPr>
            <a:spLocks noGrp="1"/>
          </p:cNvSpPr>
          <p:nvPr>
            <p:ph type="pic" sz="quarter" idx="17" hasCustomPrompt="1"/>
          </p:nvPr>
        </p:nvSpPr>
        <p:spPr>
          <a:xfrm>
            <a:off x="4876802" y="-1"/>
            <a:ext cx="7315200" cy="3017520"/>
          </a:xfrm>
          <a:prstGeom prst="rect">
            <a:avLst/>
          </a:prstGeom>
          <a:pattFill prst="solidDmnd">
            <a:fgClr>
              <a:schemeClr val="bg1">
                <a:lumMod val="85000"/>
              </a:schemeClr>
            </a:fgClr>
            <a:bgClr>
              <a:schemeClr val="bg1"/>
            </a:bgClr>
          </a:pattFill>
          <a:ln w="25400">
            <a:noFill/>
          </a:ln>
        </p:spPr>
        <p:txBody>
          <a:bodyPr lIns="182880"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sz="1600">
                <a:solidFill>
                  <a:schemeClr val="tx1">
                    <a:alpha val="0"/>
                  </a:schemeClr>
                </a:solidFill>
              </a:defRPr>
            </a:lvl1pPr>
            <a:lvl2pPr>
              <a:defRPr sz="2200"/>
            </a:lvl2pPr>
            <a:lvl3pPr>
              <a:defRPr sz="1400"/>
            </a:lvl3pPr>
            <a:lvl4pPr marL="804863"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2600" b="0" i="0">
                <a:latin typeface="GD Sherpa Regular" pitchFamily="2" charset="0"/>
              </a:defRPr>
            </a:lvl4pPr>
            <a:lvl5pPr>
              <a:defRPr sz="1400"/>
            </a:lvl5pPr>
          </a:lstStyle>
          <a:p>
            <a:pPr marL="804863" marR="0" lvl="3"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000" b="0" i="0" u="none" strike="noStrike" kern="1200" cap="none" spc="0" normalizeH="0" baseline="0" noProof="0">
                <a:ln>
                  <a:noFill/>
                </a:ln>
                <a:solidFill>
                  <a:srgbClr val="111111"/>
                </a:solidFill>
                <a:effectLst/>
                <a:uLnTx/>
                <a:uFillTx/>
                <a:latin typeface="+mn-lt"/>
                <a:ea typeface="+mn-ea"/>
                <a:cs typeface="+mn-cs"/>
              </a:rPr>
              <a:t>Click icon to add picture or drag onto slide</a:t>
            </a:r>
          </a:p>
        </p:txBody>
      </p:sp>
      <p:sp>
        <p:nvSpPr>
          <p:cNvPr id="8" name="Picture Placeholder 5">
            <a:extLst>
              <a:ext uri="{FF2B5EF4-FFF2-40B4-BE49-F238E27FC236}">
                <a16:creationId xmlns:a16="http://schemas.microsoft.com/office/drawing/2014/main" id="{C76D84B7-4E58-1B49-B805-95D40ECD9F33}"/>
              </a:ext>
            </a:extLst>
          </p:cNvPr>
          <p:cNvSpPr>
            <a:spLocks noGrp="1"/>
          </p:cNvSpPr>
          <p:nvPr>
            <p:ph type="pic" sz="quarter" idx="19" hasCustomPrompt="1"/>
          </p:nvPr>
        </p:nvSpPr>
        <p:spPr>
          <a:xfrm>
            <a:off x="4876801" y="3154680"/>
            <a:ext cx="7315199" cy="3017520"/>
          </a:xfrm>
          <a:prstGeom prst="rect">
            <a:avLst/>
          </a:prstGeom>
          <a:pattFill prst="solidDmnd">
            <a:fgClr>
              <a:schemeClr val="bg1">
                <a:lumMod val="85000"/>
              </a:schemeClr>
            </a:fgClr>
            <a:bgClr>
              <a:schemeClr val="bg1"/>
            </a:bgClr>
          </a:pattFill>
          <a:ln w="25400">
            <a:noFill/>
          </a:ln>
        </p:spPr>
        <p:txBody>
          <a:bodyPr lIns="182880"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sz="1600">
                <a:solidFill>
                  <a:schemeClr val="tx1">
                    <a:alpha val="0"/>
                  </a:schemeClr>
                </a:solidFill>
              </a:defRPr>
            </a:lvl1pPr>
            <a:lvl2pPr>
              <a:defRPr sz="2200"/>
            </a:lvl2pPr>
            <a:lvl3pPr>
              <a:defRPr sz="1400"/>
            </a:lvl3pPr>
            <a:lvl4pPr marL="804863"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2600" b="0" i="0">
                <a:latin typeface="GD Sherpa Regular" pitchFamily="2" charset="0"/>
              </a:defRPr>
            </a:lvl4pPr>
            <a:lvl5pPr>
              <a:defRPr sz="1400"/>
            </a:lvl5pPr>
          </a:lstStyle>
          <a:p>
            <a:pPr marL="804863" marR="0" lvl="3"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000" b="0" i="0" u="none" strike="noStrike" kern="1200" cap="none" spc="0" normalizeH="0" baseline="0" noProof="0">
                <a:ln>
                  <a:noFill/>
                </a:ln>
                <a:solidFill>
                  <a:srgbClr val="111111"/>
                </a:solidFill>
                <a:effectLst/>
                <a:uLnTx/>
                <a:uFillTx/>
                <a:latin typeface="+mn-lt"/>
                <a:ea typeface="+mn-ea"/>
                <a:cs typeface="+mn-cs"/>
              </a:rPr>
              <a:t>Click icon to add picture or drag onto slide</a:t>
            </a:r>
          </a:p>
        </p:txBody>
      </p:sp>
      <p:sp>
        <p:nvSpPr>
          <p:cNvPr id="9" name="Text Placeholder 11">
            <a:extLst>
              <a:ext uri="{FF2B5EF4-FFF2-40B4-BE49-F238E27FC236}">
                <a16:creationId xmlns:a16="http://schemas.microsoft.com/office/drawing/2014/main" id="{623DF2C9-0E4C-8440-B8A1-3915BF2C860E}"/>
              </a:ext>
            </a:extLst>
          </p:cNvPr>
          <p:cNvSpPr>
            <a:spLocks noGrp="1"/>
          </p:cNvSpPr>
          <p:nvPr>
            <p:ph type="body" sz="quarter" idx="18" hasCustomPrompt="1"/>
          </p:nvPr>
        </p:nvSpPr>
        <p:spPr>
          <a:xfrm>
            <a:off x="457198" y="1828800"/>
            <a:ext cx="4023360" cy="3933825"/>
          </a:xfrm>
        </p:spPr>
        <p:txBody>
          <a:bodyPr/>
          <a:lstStyle>
            <a:lvl1pPr>
              <a:defRPr sz="1600" b="0" i="0">
                <a:latin typeface="GD Sherpa Medium" pitchFamily="2" charset="77"/>
              </a:defRPr>
            </a:lvl1pPr>
            <a:lvl2pPr>
              <a:defRPr sz="1400" b="0" i="0">
                <a:latin typeface="+mn-lt"/>
              </a:defRPr>
            </a:lvl2pPr>
          </a:lstStyle>
          <a:p>
            <a:pPr lvl="0"/>
            <a:r>
              <a:rPr lang="en-US"/>
              <a:t>Key points</a:t>
            </a:r>
          </a:p>
          <a:p>
            <a:pPr lvl="1"/>
            <a:r>
              <a:rPr lang="en-US"/>
              <a:t>Supporting sub-text</a:t>
            </a:r>
          </a:p>
          <a:p>
            <a:pPr lvl="1"/>
            <a:r>
              <a:rPr lang="en-US"/>
              <a:t>Supporting sub-text</a:t>
            </a:r>
          </a:p>
          <a:p>
            <a:pPr lvl="0"/>
            <a:r>
              <a:rPr lang="en-US"/>
              <a:t>Key points</a:t>
            </a:r>
          </a:p>
          <a:p>
            <a:pPr lvl="1"/>
            <a:r>
              <a:rPr lang="en-US"/>
              <a:t>Supporting sub-text</a:t>
            </a:r>
          </a:p>
          <a:p>
            <a:pPr lvl="1"/>
            <a:r>
              <a:rPr lang="en-US"/>
              <a:t>Supporting sub-text</a:t>
            </a:r>
          </a:p>
          <a:p>
            <a:pPr lvl="1"/>
            <a:endParaRPr lang="en-US"/>
          </a:p>
        </p:txBody>
      </p:sp>
      <p:sp>
        <p:nvSpPr>
          <p:cNvPr id="10" name="Footer Placeholder 4">
            <a:extLst>
              <a:ext uri="{FF2B5EF4-FFF2-40B4-BE49-F238E27FC236}">
                <a16:creationId xmlns:a16="http://schemas.microsoft.com/office/drawing/2014/main" id="{BC4D2B77-E8EA-F048-B865-BAE4347CE937}"/>
              </a:ext>
            </a:extLst>
          </p:cNvPr>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tx1"/>
                </a:solidFill>
                <a:latin typeface="GD Sherpa Regular" pitchFamily="50" charset="0"/>
              </a:defRPr>
            </a:lvl1pPr>
          </a:lstStyle>
          <a:p>
            <a:pPr defTabSz="457200"/>
            <a:r>
              <a:rPr lang="en-US"/>
              <a:t>© 2021 GoDaddy Inc.</a:t>
            </a:r>
          </a:p>
        </p:txBody>
      </p:sp>
      <p:sp>
        <p:nvSpPr>
          <p:cNvPr id="11" name="Slide Number Placeholder 5">
            <a:extLst>
              <a:ext uri="{FF2B5EF4-FFF2-40B4-BE49-F238E27FC236}">
                <a16:creationId xmlns:a16="http://schemas.microsoft.com/office/drawing/2014/main" id="{F71E5868-BE57-7140-A086-352A2C86B02C}"/>
              </a:ext>
            </a:extLst>
          </p:cNvPr>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tx1"/>
                </a:solidFill>
                <a:latin typeface="GD Sherpa Regular" pitchFamily="50" charset="0"/>
                <a:ea typeface="GD Sherpa Regular" pitchFamily="50" charset="0"/>
                <a:cs typeface="GD Boing Black" panose="02000603030000020004" pitchFamily="2" charset="77"/>
              </a:defRPr>
            </a:lvl1pPr>
          </a:lstStyle>
          <a:p>
            <a:fld id="{76EBB49D-1E09-4371-83D5-C50E385A13A7}" type="slidenum">
              <a:rPr lang="en-US" smtClean="0"/>
              <a:pPr/>
              <a:t>‹#›</a:t>
            </a:fld>
            <a:endParaRPr lang="en-US"/>
          </a:p>
        </p:txBody>
      </p:sp>
    </p:spTree>
    <p:extLst>
      <p:ext uri="{BB962C8B-B14F-4D97-AF65-F5344CB8AC3E}">
        <p14:creationId xmlns:p14="http://schemas.microsoft.com/office/powerpoint/2010/main" val="3104614595"/>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ext-Image_4-up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198" y="365760"/>
            <a:ext cx="4023360" cy="1188720"/>
          </a:xfrm>
        </p:spPr>
        <p:txBody>
          <a:bodyPr anchor="t" anchorCtr="0"/>
          <a:lstStyle>
            <a:lvl1pPr>
              <a:defRPr sz="2600"/>
            </a:lvl1pPr>
          </a:lstStyle>
          <a:p>
            <a:r>
              <a:rPr lang="en-US"/>
              <a:t>Title or Header</a:t>
            </a:r>
          </a:p>
        </p:txBody>
      </p:sp>
      <p:sp>
        <p:nvSpPr>
          <p:cNvPr id="15" name="Picture Placeholder 5">
            <a:extLst>
              <a:ext uri="{FF2B5EF4-FFF2-40B4-BE49-F238E27FC236}">
                <a16:creationId xmlns:a16="http://schemas.microsoft.com/office/drawing/2014/main" id="{3A49E6AF-DA17-594B-B877-23A8A5280C5D}"/>
              </a:ext>
            </a:extLst>
          </p:cNvPr>
          <p:cNvSpPr>
            <a:spLocks noGrp="1"/>
          </p:cNvSpPr>
          <p:nvPr>
            <p:ph type="pic" sz="quarter" idx="13" hasCustomPrompt="1"/>
          </p:nvPr>
        </p:nvSpPr>
        <p:spPr>
          <a:xfrm>
            <a:off x="4876800" y="6534"/>
            <a:ext cx="3607874" cy="301752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Autofit/>
          </a:bodyPr>
          <a:lstStyle>
            <a:lvl4pPr algn="ctr">
              <a:defRPr kumimoji="0" lang="en-US" sz="1800" b="0" i="0" u="none" strike="noStrike" cap="none" spc="0" normalizeH="0" baseline="0" noProof="0">
                <a:ln>
                  <a:noFill/>
                </a:ln>
                <a:solidFill>
                  <a:srgbClr val="111111"/>
                </a:solidFill>
                <a:effectLst/>
                <a:uLnTx/>
                <a:uFillTx/>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16" name="Picture Placeholder 5">
            <a:extLst>
              <a:ext uri="{FF2B5EF4-FFF2-40B4-BE49-F238E27FC236}">
                <a16:creationId xmlns:a16="http://schemas.microsoft.com/office/drawing/2014/main" id="{4F6634D4-1F5A-BA42-8EAE-A510B389F03A}"/>
              </a:ext>
            </a:extLst>
          </p:cNvPr>
          <p:cNvSpPr>
            <a:spLocks noGrp="1"/>
          </p:cNvSpPr>
          <p:nvPr>
            <p:ph type="pic" sz="quarter" idx="16" hasCustomPrompt="1"/>
          </p:nvPr>
        </p:nvSpPr>
        <p:spPr>
          <a:xfrm>
            <a:off x="8625840" y="6534"/>
            <a:ext cx="3566160" cy="301752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Autofit/>
          </a:bodyPr>
          <a:lstStyle>
            <a:lvl4pPr algn="ctr">
              <a:defRPr lang="en-US" b="0" i="0" noProof="0" dirty="0">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17" name="Picture Placeholder 5">
            <a:extLst>
              <a:ext uri="{FF2B5EF4-FFF2-40B4-BE49-F238E27FC236}">
                <a16:creationId xmlns:a16="http://schemas.microsoft.com/office/drawing/2014/main" id="{C86E108B-84F3-564D-B236-8139A3854D4B}"/>
              </a:ext>
            </a:extLst>
          </p:cNvPr>
          <p:cNvSpPr>
            <a:spLocks noGrp="1"/>
          </p:cNvSpPr>
          <p:nvPr>
            <p:ph type="pic" sz="quarter" idx="17" hasCustomPrompt="1"/>
          </p:nvPr>
        </p:nvSpPr>
        <p:spPr>
          <a:xfrm>
            <a:off x="4876800" y="3154680"/>
            <a:ext cx="3242114" cy="301752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Autofit/>
          </a:bodyPr>
          <a:lstStyle>
            <a:lvl4pPr algn="ctr">
              <a:defRPr kumimoji="0" lang="en-US" sz="1800" b="0" i="0" u="none" strike="noStrike" cap="none" spc="0" normalizeH="0" baseline="0" noProof="0" dirty="0">
                <a:ln>
                  <a:noFill/>
                </a:ln>
                <a:solidFill>
                  <a:srgbClr val="111111"/>
                </a:solidFill>
                <a:effectLst/>
                <a:uLnTx/>
                <a:uFillTx/>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or drag onto slide</a:t>
            </a:r>
          </a:p>
        </p:txBody>
      </p:sp>
      <p:sp>
        <p:nvSpPr>
          <p:cNvPr id="18" name="Picture Placeholder 5">
            <a:extLst>
              <a:ext uri="{FF2B5EF4-FFF2-40B4-BE49-F238E27FC236}">
                <a16:creationId xmlns:a16="http://schemas.microsoft.com/office/drawing/2014/main" id="{747CA24D-EB06-B14E-971C-55DBAF937C0A}"/>
              </a:ext>
            </a:extLst>
          </p:cNvPr>
          <p:cNvSpPr>
            <a:spLocks noGrp="1"/>
          </p:cNvSpPr>
          <p:nvPr>
            <p:ph type="pic" sz="quarter" idx="19" hasCustomPrompt="1"/>
          </p:nvPr>
        </p:nvSpPr>
        <p:spPr>
          <a:xfrm>
            <a:off x="8260080" y="3154680"/>
            <a:ext cx="3931920" cy="301752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Autofit/>
          </a:bodyPr>
          <a:lstStyle>
            <a:lvl4pPr algn="ctr">
              <a:defRPr kumimoji="0" lang="en-US" sz="1800" b="0" i="0" u="none" strike="noStrike" cap="none" spc="0" normalizeH="0" baseline="0" noProof="0" dirty="0">
                <a:ln>
                  <a:noFill/>
                </a:ln>
                <a:solidFill>
                  <a:srgbClr val="111111"/>
                </a:solidFill>
                <a:effectLst/>
                <a:uLnTx/>
                <a:uFillTx/>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10" name="Text Placeholder 11">
            <a:extLst>
              <a:ext uri="{FF2B5EF4-FFF2-40B4-BE49-F238E27FC236}">
                <a16:creationId xmlns:a16="http://schemas.microsoft.com/office/drawing/2014/main" id="{D6B1FF0D-465D-114F-8009-29068331A8AC}"/>
              </a:ext>
            </a:extLst>
          </p:cNvPr>
          <p:cNvSpPr>
            <a:spLocks noGrp="1"/>
          </p:cNvSpPr>
          <p:nvPr>
            <p:ph type="body" sz="quarter" idx="18" hasCustomPrompt="1"/>
          </p:nvPr>
        </p:nvSpPr>
        <p:spPr>
          <a:xfrm>
            <a:off x="457198" y="1828800"/>
            <a:ext cx="4023360" cy="3933825"/>
          </a:xfrm>
        </p:spPr>
        <p:txBody>
          <a:bodyPr/>
          <a:lstStyle>
            <a:lvl1pPr>
              <a:defRPr sz="1600" b="0" i="0">
                <a:latin typeface="GD Sherpa Medium" pitchFamily="2" charset="77"/>
              </a:defRPr>
            </a:lvl1pPr>
            <a:lvl2pPr>
              <a:defRPr sz="1400" b="0" i="0">
                <a:latin typeface="+mn-lt"/>
              </a:defRPr>
            </a:lvl2pPr>
          </a:lstStyle>
          <a:p>
            <a:pPr lvl="0"/>
            <a:r>
              <a:rPr lang="en-US"/>
              <a:t>Key points</a:t>
            </a:r>
          </a:p>
          <a:p>
            <a:pPr lvl="1"/>
            <a:r>
              <a:rPr lang="en-US"/>
              <a:t>Supporting sub-text</a:t>
            </a:r>
          </a:p>
          <a:p>
            <a:pPr lvl="1"/>
            <a:r>
              <a:rPr lang="en-US"/>
              <a:t>Supporting sub-text</a:t>
            </a:r>
          </a:p>
          <a:p>
            <a:pPr lvl="0"/>
            <a:r>
              <a:rPr lang="en-US"/>
              <a:t>Key points</a:t>
            </a:r>
          </a:p>
          <a:p>
            <a:pPr lvl="1"/>
            <a:r>
              <a:rPr lang="en-US"/>
              <a:t>Supporting sub-text</a:t>
            </a:r>
          </a:p>
          <a:p>
            <a:pPr lvl="1"/>
            <a:r>
              <a:rPr lang="en-US"/>
              <a:t>Supporting sub-text</a:t>
            </a:r>
          </a:p>
          <a:p>
            <a:pPr lvl="1"/>
            <a:endParaRPr lang="en-US"/>
          </a:p>
        </p:txBody>
      </p:sp>
      <p:sp>
        <p:nvSpPr>
          <p:cNvPr id="11" name="Footer Placeholder 4">
            <a:extLst>
              <a:ext uri="{FF2B5EF4-FFF2-40B4-BE49-F238E27FC236}">
                <a16:creationId xmlns:a16="http://schemas.microsoft.com/office/drawing/2014/main" id="{5A39C292-721C-0A43-9FBD-1119FB14FF23}"/>
              </a:ext>
            </a:extLst>
          </p:cNvPr>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tx1"/>
                </a:solidFill>
                <a:latin typeface="GD Sherpa Regular" pitchFamily="50" charset="0"/>
              </a:defRPr>
            </a:lvl1pPr>
          </a:lstStyle>
          <a:p>
            <a:pPr defTabSz="457200"/>
            <a:r>
              <a:rPr lang="en-US"/>
              <a:t>© 2021 GoDaddy Inc.</a:t>
            </a:r>
          </a:p>
        </p:txBody>
      </p:sp>
      <p:sp>
        <p:nvSpPr>
          <p:cNvPr id="12" name="Slide Number Placeholder 5">
            <a:extLst>
              <a:ext uri="{FF2B5EF4-FFF2-40B4-BE49-F238E27FC236}">
                <a16:creationId xmlns:a16="http://schemas.microsoft.com/office/drawing/2014/main" id="{B844E4A6-26EA-004A-A919-DA23D4905AD5}"/>
              </a:ext>
            </a:extLst>
          </p:cNvPr>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tx1"/>
                </a:solidFill>
                <a:latin typeface="GD Sherpa Regular" pitchFamily="50" charset="0"/>
                <a:ea typeface="GD Sherpa Regular" pitchFamily="50" charset="0"/>
                <a:cs typeface="GD Boing Black" panose="02000603030000020004" pitchFamily="2" charset="77"/>
              </a:defRPr>
            </a:lvl1pPr>
          </a:lstStyle>
          <a:p>
            <a:fld id="{76EBB49D-1E09-4371-83D5-C50E385A13A7}" type="slidenum">
              <a:rPr lang="en-US" smtClean="0"/>
              <a:pPr/>
              <a:t>‹#›</a:t>
            </a:fld>
            <a:endParaRPr lang="en-US"/>
          </a:p>
        </p:txBody>
      </p:sp>
    </p:spTree>
    <p:extLst>
      <p:ext uri="{BB962C8B-B14F-4D97-AF65-F5344CB8AC3E}">
        <p14:creationId xmlns:p14="http://schemas.microsoft.com/office/powerpoint/2010/main" val="198805920"/>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ext-Image_5-up">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4F6634D4-1F5A-BA42-8EAE-A510B389F03A}"/>
              </a:ext>
            </a:extLst>
          </p:cNvPr>
          <p:cNvSpPr>
            <a:spLocks noGrp="1"/>
          </p:cNvSpPr>
          <p:nvPr>
            <p:ph type="pic" sz="quarter" idx="16" hasCustomPrompt="1"/>
          </p:nvPr>
        </p:nvSpPr>
        <p:spPr>
          <a:xfrm>
            <a:off x="4876800" y="0"/>
            <a:ext cx="4204083" cy="3183038"/>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lang="en-US" b="0" i="0" noProof="0" dirty="0">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18" name="Picture Placeholder 5">
            <a:extLst>
              <a:ext uri="{FF2B5EF4-FFF2-40B4-BE49-F238E27FC236}">
                <a16:creationId xmlns:a16="http://schemas.microsoft.com/office/drawing/2014/main" id="{747CA24D-EB06-B14E-971C-55DBAF937C0A}"/>
              </a:ext>
            </a:extLst>
          </p:cNvPr>
          <p:cNvSpPr>
            <a:spLocks noGrp="1"/>
          </p:cNvSpPr>
          <p:nvPr>
            <p:ph type="pic" sz="quarter" idx="19" hasCustomPrompt="1"/>
          </p:nvPr>
        </p:nvSpPr>
        <p:spPr>
          <a:xfrm>
            <a:off x="4876800" y="3320198"/>
            <a:ext cx="3658833" cy="3537802"/>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12" name="Picture Placeholder 5">
            <a:extLst>
              <a:ext uri="{FF2B5EF4-FFF2-40B4-BE49-F238E27FC236}">
                <a16:creationId xmlns:a16="http://schemas.microsoft.com/office/drawing/2014/main" id="{50C20CFE-B300-F94E-A2A3-7A75A7D572E3}"/>
              </a:ext>
            </a:extLst>
          </p:cNvPr>
          <p:cNvSpPr>
            <a:spLocks noGrp="1"/>
          </p:cNvSpPr>
          <p:nvPr>
            <p:ph type="pic" sz="quarter" idx="21" hasCustomPrompt="1"/>
          </p:nvPr>
        </p:nvSpPr>
        <p:spPr>
          <a:xfrm>
            <a:off x="9218043" y="0"/>
            <a:ext cx="2973957" cy="3183038"/>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lang="en-US" b="0" i="0" noProof="0" dirty="0">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19" name="Picture Placeholder 5">
            <a:extLst>
              <a:ext uri="{FF2B5EF4-FFF2-40B4-BE49-F238E27FC236}">
                <a16:creationId xmlns:a16="http://schemas.microsoft.com/office/drawing/2014/main" id="{A3ED2AF7-95CD-8C4F-8E92-0973D733D414}"/>
              </a:ext>
            </a:extLst>
          </p:cNvPr>
          <p:cNvSpPr>
            <a:spLocks noGrp="1"/>
          </p:cNvSpPr>
          <p:nvPr>
            <p:ph type="pic" sz="quarter" idx="24" hasCustomPrompt="1"/>
          </p:nvPr>
        </p:nvSpPr>
        <p:spPr>
          <a:xfrm>
            <a:off x="8672793" y="4948856"/>
            <a:ext cx="3519207" cy="1909144"/>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20" name="Picture Placeholder 5">
            <a:extLst>
              <a:ext uri="{FF2B5EF4-FFF2-40B4-BE49-F238E27FC236}">
                <a16:creationId xmlns:a16="http://schemas.microsoft.com/office/drawing/2014/main" id="{572A42ED-6F91-F344-A16F-3F55FBAB94A4}"/>
              </a:ext>
            </a:extLst>
          </p:cNvPr>
          <p:cNvSpPr>
            <a:spLocks noGrp="1"/>
          </p:cNvSpPr>
          <p:nvPr>
            <p:ph type="pic" sz="quarter" idx="25" hasCustomPrompt="1"/>
          </p:nvPr>
        </p:nvSpPr>
        <p:spPr>
          <a:xfrm>
            <a:off x="8672793" y="3320197"/>
            <a:ext cx="3519207" cy="1491499"/>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14" name="Title 1">
            <a:extLst>
              <a:ext uri="{FF2B5EF4-FFF2-40B4-BE49-F238E27FC236}">
                <a16:creationId xmlns:a16="http://schemas.microsoft.com/office/drawing/2014/main" id="{033D941B-CB78-9E40-B145-0F43AF124AFC}"/>
              </a:ext>
            </a:extLst>
          </p:cNvPr>
          <p:cNvSpPr>
            <a:spLocks noGrp="1"/>
          </p:cNvSpPr>
          <p:nvPr>
            <p:ph type="title" hasCustomPrompt="1"/>
          </p:nvPr>
        </p:nvSpPr>
        <p:spPr>
          <a:xfrm>
            <a:off x="457198" y="365760"/>
            <a:ext cx="4023360" cy="1188720"/>
          </a:xfrm>
        </p:spPr>
        <p:txBody>
          <a:bodyPr anchor="t" anchorCtr="0"/>
          <a:lstStyle>
            <a:lvl1pPr>
              <a:defRPr sz="2600"/>
            </a:lvl1pPr>
          </a:lstStyle>
          <a:p>
            <a:r>
              <a:rPr lang="en-US"/>
              <a:t>Title or Header</a:t>
            </a:r>
          </a:p>
        </p:txBody>
      </p:sp>
      <p:sp>
        <p:nvSpPr>
          <p:cNvPr id="15" name="Text Placeholder 11">
            <a:extLst>
              <a:ext uri="{FF2B5EF4-FFF2-40B4-BE49-F238E27FC236}">
                <a16:creationId xmlns:a16="http://schemas.microsoft.com/office/drawing/2014/main" id="{5EFE8A02-1407-E448-9075-427D600204AA}"/>
              </a:ext>
            </a:extLst>
          </p:cNvPr>
          <p:cNvSpPr>
            <a:spLocks noGrp="1"/>
          </p:cNvSpPr>
          <p:nvPr>
            <p:ph type="body" sz="quarter" idx="18" hasCustomPrompt="1"/>
          </p:nvPr>
        </p:nvSpPr>
        <p:spPr>
          <a:xfrm>
            <a:off x="457198" y="1828800"/>
            <a:ext cx="4023360" cy="3933825"/>
          </a:xfrm>
        </p:spPr>
        <p:txBody>
          <a:bodyPr/>
          <a:lstStyle>
            <a:lvl1pPr>
              <a:defRPr sz="1600" b="0" i="0">
                <a:latin typeface="GD Sherpa Medium" pitchFamily="2" charset="77"/>
              </a:defRPr>
            </a:lvl1pPr>
            <a:lvl2pPr>
              <a:defRPr sz="1400" b="0" i="0">
                <a:latin typeface="+mn-lt"/>
              </a:defRPr>
            </a:lvl2pPr>
          </a:lstStyle>
          <a:p>
            <a:pPr lvl="0"/>
            <a:r>
              <a:rPr lang="en-US"/>
              <a:t>Key points</a:t>
            </a:r>
          </a:p>
          <a:p>
            <a:pPr lvl="1"/>
            <a:r>
              <a:rPr lang="en-US"/>
              <a:t>Supporting sub-text</a:t>
            </a:r>
          </a:p>
          <a:p>
            <a:pPr lvl="1"/>
            <a:r>
              <a:rPr lang="en-US"/>
              <a:t>Supporting sub-text</a:t>
            </a:r>
          </a:p>
          <a:p>
            <a:pPr lvl="0"/>
            <a:r>
              <a:rPr lang="en-US"/>
              <a:t>Key points</a:t>
            </a:r>
          </a:p>
          <a:p>
            <a:pPr lvl="1"/>
            <a:r>
              <a:rPr lang="en-US"/>
              <a:t>Supporting sub-text</a:t>
            </a:r>
          </a:p>
          <a:p>
            <a:pPr lvl="1"/>
            <a:r>
              <a:rPr lang="en-US"/>
              <a:t>Supporting sub-text</a:t>
            </a:r>
          </a:p>
          <a:p>
            <a:pPr lvl="1"/>
            <a:endParaRPr lang="en-US"/>
          </a:p>
        </p:txBody>
      </p:sp>
      <p:sp>
        <p:nvSpPr>
          <p:cNvPr id="22" name="Footer Placeholder 4">
            <a:extLst>
              <a:ext uri="{FF2B5EF4-FFF2-40B4-BE49-F238E27FC236}">
                <a16:creationId xmlns:a16="http://schemas.microsoft.com/office/drawing/2014/main" id="{92A1DF4A-C18F-AC4D-9893-3A75476F81C3}"/>
              </a:ext>
            </a:extLst>
          </p:cNvPr>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tx1"/>
                </a:solidFill>
                <a:latin typeface="GD Sherpa Regular" pitchFamily="50" charset="0"/>
              </a:defRPr>
            </a:lvl1pPr>
          </a:lstStyle>
          <a:p>
            <a:pPr defTabSz="457200"/>
            <a:r>
              <a:rPr lang="en-US"/>
              <a:t>© 2021 GoDaddy Inc.</a:t>
            </a:r>
          </a:p>
        </p:txBody>
      </p:sp>
      <p:sp>
        <p:nvSpPr>
          <p:cNvPr id="23" name="Slide Number Placeholder 5">
            <a:extLst>
              <a:ext uri="{FF2B5EF4-FFF2-40B4-BE49-F238E27FC236}">
                <a16:creationId xmlns:a16="http://schemas.microsoft.com/office/drawing/2014/main" id="{3F338E62-B91E-7243-AC33-8B1023B78413}"/>
              </a:ext>
            </a:extLst>
          </p:cNvPr>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tx1"/>
                </a:solidFill>
                <a:latin typeface="GD Sherpa Regular" pitchFamily="50" charset="0"/>
                <a:ea typeface="GD Sherpa Regular" pitchFamily="50" charset="0"/>
                <a:cs typeface="GD Boing Black" panose="02000603030000020004" pitchFamily="2" charset="77"/>
              </a:defRPr>
            </a:lvl1pPr>
          </a:lstStyle>
          <a:p>
            <a:fld id="{76EBB49D-1E09-4371-83D5-C50E385A13A7}" type="slidenum">
              <a:rPr lang="en-US" smtClean="0"/>
              <a:pPr/>
              <a:t>‹#›</a:t>
            </a:fld>
            <a:endParaRPr lang="en-US"/>
          </a:p>
        </p:txBody>
      </p:sp>
    </p:spTree>
    <p:extLst>
      <p:ext uri="{BB962C8B-B14F-4D97-AF65-F5344CB8AC3E}">
        <p14:creationId xmlns:p14="http://schemas.microsoft.com/office/powerpoint/2010/main" val="286972759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Title-Black">
    <p:bg>
      <p:bgPr>
        <a:solidFill>
          <a:schemeClr val="tx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41A55F4B-03A5-5C41-A40E-7D2B7E52383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1541038"/>
            <a:ext cx="1805233" cy="369038"/>
          </a:xfrm>
          <a:prstGeom prst="rect">
            <a:avLst/>
          </a:prstGeom>
        </p:spPr>
      </p:pic>
      <p:sp>
        <p:nvSpPr>
          <p:cNvPr id="2" name="Title 1">
            <a:extLst>
              <a:ext uri="{FF2B5EF4-FFF2-40B4-BE49-F238E27FC236}">
                <a16:creationId xmlns:a16="http://schemas.microsoft.com/office/drawing/2014/main" id="{531A678C-9731-2C4F-B71C-E720983DE676}"/>
              </a:ext>
            </a:extLst>
          </p:cNvPr>
          <p:cNvSpPr>
            <a:spLocks noGrp="1"/>
          </p:cNvSpPr>
          <p:nvPr>
            <p:ph type="title" hasCustomPrompt="1"/>
          </p:nvPr>
        </p:nvSpPr>
        <p:spPr>
          <a:xfrm>
            <a:off x="457200" y="2132091"/>
            <a:ext cx="10058400" cy="1828800"/>
          </a:xfrm>
        </p:spPr>
        <p:txBody>
          <a:bodyPr anchor="b" anchorCtr="0"/>
          <a:lstStyle>
            <a:lvl1pPr>
              <a:defRPr sz="4000">
                <a:solidFill>
                  <a:schemeClr val="tx2"/>
                </a:solidFill>
              </a:defRPr>
            </a:lvl1pPr>
          </a:lstStyle>
          <a:p>
            <a:r>
              <a:rPr lang="en-US" dirty="0"/>
              <a:t>Section Slide</a:t>
            </a:r>
          </a:p>
        </p:txBody>
      </p:sp>
      <p:sp>
        <p:nvSpPr>
          <p:cNvPr id="9" name="Text Placeholder 7">
            <a:extLst>
              <a:ext uri="{FF2B5EF4-FFF2-40B4-BE49-F238E27FC236}">
                <a16:creationId xmlns:a16="http://schemas.microsoft.com/office/drawing/2014/main" id="{4E689F9B-CFF1-DF46-95E1-9E86AC707A35}"/>
              </a:ext>
            </a:extLst>
          </p:cNvPr>
          <p:cNvSpPr>
            <a:spLocks noGrp="1"/>
          </p:cNvSpPr>
          <p:nvPr>
            <p:ph type="body" sz="quarter" idx="14" hasCustomPrompt="1"/>
          </p:nvPr>
        </p:nvSpPr>
        <p:spPr>
          <a:xfrm>
            <a:off x="457200" y="5060798"/>
            <a:ext cx="10058400" cy="404813"/>
          </a:xfrm>
          <a:prstGeom prst="rect">
            <a:avLst/>
          </a:prstGeom>
        </p:spPr>
        <p:txBody>
          <a:bodyPr anchor="ctr"/>
          <a:lstStyle>
            <a:lvl1pPr>
              <a:lnSpc>
                <a:spcPct val="100000"/>
              </a:lnSpc>
              <a:spcBef>
                <a:spcPts val="0"/>
              </a:spcBef>
              <a:defRPr sz="1400" b="0" i="0">
                <a:solidFill>
                  <a:schemeClr val="tx2"/>
                </a:solidFill>
                <a:latin typeface="GD Sherpa Regular"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a:t>
            </a:r>
          </a:p>
        </p:txBody>
      </p:sp>
      <p:sp>
        <p:nvSpPr>
          <p:cNvPr id="10" name="Subtitle 2">
            <a:extLst>
              <a:ext uri="{FF2B5EF4-FFF2-40B4-BE49-F238E27FC236}">
                <a16:creationId xmlns:a16="http://schemas.microsoft.com/office/drawing/2014/main" id="{24F6E2F4-AF61-8242-88F9-A79BA69B6D1E}"/>
              </a:ext>
            </a:extLst>
          </p:cNvPr>
          <p:cNvSpPr>
            <a:spLocks noGrp="1"/>
          </p:cNvSpPr>
          <p:nvPr>
            <p:ph type="subTitle" idx="1" hasCustomPrompt="1"/>
          </p:nvPr>
        </p:nvSpPr>
        <p:spPr>
          <a:xfrm>
            <a:off x="457200" y="4116051"/>
            <a:ext cx="10058400" cy="789587"/>
          </a:xfrm>
          <a:prstGeom prst="rect">
            <a:avLst/>
          </a:prstGeom>
        </p:spPr>
        <p:txBody>
          <a:bodyPr anchor="t" anchorCtr="0">
            <a:noAutofit/>
          </a:bodyPr>
          <a:lstStyle>
            <a:lvl1pPr marL="0" indent="0" algn="l">
              <a:lnSpc>
                <a:spcPct val="100000"/>
              </a:lnSpc>
              <a:spcBef>
                <a:spcPts val="0"/>
              </a:spcBef>
              <a:buNone/>
              <a:defRPr sz="2400" b="0" i="0" baseline="0">
                <a:solidFill>
                  <a:schemeClr val="tx2"/>
                </a:solidFill>
                <a:latin typeface="GD Sherpa Regular"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Presenter(s)</a:t>
            </a:r>
          </a:p>
        </p:txBody>
      </p:sp>
      <p:sp>
        <p:nvSpPr>
          <p:cNvPr id="11" name="Footer Placeholder 4">
            <a:extLst>
              <a:ext uri="{FF2B5EF4-FFF2-40B4-BE49-F238E27FC236}">
                <a16:creationId xmlns:a16="http://schemas.microsoft.com/office/drawing/2014/main" id="{A945207B-7AD7-A146-96BB-36371E97E0FC}"/>
              </a:ext>
            </a:extLst>
          </p:cNvPr>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tx2"/>
                </a:solidFill>
                <a:latin typeface="GD Sherpa Regular" pitchFamily="50" charset="0"/>
              </a:defRPr>
            </a:lvl1pPr>
          </a:lstStyle>
          <a:p>
            <a:endParaRPr lang="en-US"/>
          </a:p>
        </p:txBody>
      </p:sp>
      <p:sp>
        <p:nvSpPr>
          <p:cNvPr id="13" name="Slide Number Placeholder 5">
            <a:extLst>
              <a:ext uri="{FF2B5EF4-FFF2-40B4-BE49-F238E27FC236}">
                <a16:creationId xmlns:a16="http://schemas.microsoft.com/office/drawing/2014/main" id="{775A0116-477A-5947-92A3-FAFA4BF9AA52}"/>
              </a:ext>
            </a:extLst>
          </p:cNvPr>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tx2"/>
                </a:solidFill>
                <a:latin typeface="GD Sherpa Regular" pitchFamily="50" charset="0"/>
                <a:ea typeface="GD Sherpa Regular" pitchFamily="50" charset="0"/>
                <a:cs typeface="GD Boing Black" panose="02000603030000020004" pitchFamily="2" charset="77"/>
              </a:defRPr>
            </a:lvl1pPr>
          </a:lstStyle>
          <a:p>
            <a:fld id="{AF2EE449-B6E6-41F3-8B70-F1D7C89EE380}" type="slidenum">
              <a:rPr lang="en-US" smtClean="0"/>
              <a:t>‹#›</a:t>
            </a:fld>
            <a:endParaRPr lang="en-US"/>
          </a:p>
        </p:txBody>
      </p:sp>
    </p:spTree>
    <p:extLst>
      <p:ext uri="{BB962C8B-B14F-4D97-AF65-F5344CB8AC3E}">
        <p14:creationId xmlns:p14="http://schemas.microsoft.com/office/powerpoint/2010/main" val="3300014670"/>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ext-Image_9-up">
    <p:spTree>
      <p:nvGrpSpPr>
        <p:cNvPr id="1" name=""/>
        <p:cNvGrpSpPr/>
        <p:nvPr/>
      </p:nvGrpSpPr>
      <p:grpSpPr>
        <a:xfrm>
          <a:off x="0" y="0"/>
          <a:ext cx="0" cy="0"/>
          <a:chOff x="0" y="0"/>
          <a:chExt cx="0" cy="0"/>
        </a:xfrm>
      </p:grpSpPr>
      <p:sp>
        <p:nvSpPr>
          <p:cNvPr id="15" name="Picture Placeholder 5">
            <a:extLst>
              <a:ext uri="{FF2B5EF4-FFF2-40B4-BE49-F238E27FC236}">
                <a16:creationId xmlns:a16="http://schemas.microsoft.com/office/drawing/2014/main" id="{3A49E6AF-DA17-594B-B877-23A8A5280C5D}"/>
              </a:ext>
            </a:extLst>
          </p:cNvPr>
          <p:cNvSpPr>
            <a:spLocks noGrp="1"/>
          </p:cNvSpPr>
          <p:nvPr>
            <p:ph type="pic" sz="quarter" idx="13" hasCustomPrompt="1"/>
          </p:nvPr>
        </p:nvSpPr>
        <p:spPr>
          <a:xfrm>
            <a:off x="4876800" y="0"/>
            <a:ext cx="2793217" cy="211328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a:ln>
                  <a:noFill/>
                </a:ln>
                <a:solidFill>
                  <a:srgbClr val="111111"/>
                </a:solidFill>
                <a:effectLst/>
                <a:uLnTx/>
                <a:uFillTx/>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16" name="Picture Placeholder 5">
            <a:extLst>
              <a:ext uri="{FF2B5EF4-FFF2-40B4-BE49-F238E27FC236}">
                <a16:creationId xmlns:a16="http://schemas.microsoft.com/office/drawing/2014/main" id="{4F6634D4-1F5A-BA42-8EAE-A510B389F03A}"/>
              </a:ext>
            </a:extLst>
          </p:cNvPr>
          <p:cNvSpPr>
            <a:spLocks noGrp="1"/>
          </p:cNvSpPr>
          <p:nvPr>
            <p:ph type="pic" sz="quarter" idx="16" hasCustomPrompt="1"/>
          </p:nvPr>
        </p:nvSpPr>
        <p:spPr>
          <a:xfrm>
            <a:off x="9507584" y="0"/>
            <a:ext cx="2684416" cy="211328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lang="en-US" b="0" i="0" noProof="0" dirty="0">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17" name="Picture Placeholder 5">
            <a:extLst>
              <a:ext uri="{FF2B5EF4-FFF2-40B4-BE49-F238E27FC236}">
                <a16:creationId xmlns:a16="http://schemas.microsoft.com/office/drawing/2014/main" id="{C86E108B-84F3-564D-B236-8139A3854D4B}"/>
              </a:ext>
            </a:extLst>
          </p:cNvPr>
          <p:cNvSpPr>
            <a:spLocks noGrp="1"/>
          </p:cNvSpPr>
          <p:nvPr>
            <p:ph type="pic" sz="quarter" idx="17" hasCustomPrompt="1"/>
          </p:nvPr>
        </p:nvSpPr>
        <p:spPr>
          <a:xfrm>
            <a:off x="4876800" y="2250440"/>
            <a:ext cx="2377440" cy="221996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drag onto slide</a:t>
            </a:r>
          </a:p>
        </p:txBody>
      </p:sp>
      <p:sp>
        <p:nvSpPr>
          <p:cNvPr id="18" name="Picture Placeholder 5">
            <a:extLst>
              <a:ext uri="{FF2B5EF4-FFF2-40B4-BE49-F238E27FC236}">
                <a16:creationId xmlns:a16="http://schemas.microsoft.com/office/drawing/2014/main" id="{747CA24D-EB06-B14E-971C-55DBAF937C0A}"/>
              </a:ext>
            </a:extLst>
          </p:cNvPr>
          <p:cNvSpPr>
            <a:spLocks noGrp="1"/>
          </p:cNvSpPr>
          <p:nvPr>
            <p:ph type="pic" sz="quarter" idx="19" hasCustomPrompt="1"/>
          </p:nvPr>
        </p:nvSpPr>
        <p:spPr>
          <a:xfrm>
            <a:off x="7393912" y="2250440"/>
            <a:ext cx="2411982" cy="221996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11" name="Picture Placeholder 5">
            <a:extLst>
              <a:ext uri="{FF2B5EF4-FFF2-40B4-BE49-F238E27FC236}">
                <a16:creationId xmlns:a16="http://schemas.microsoft.com/office/drawing/2014/main" id="{C54F0CC5-F7E4-874E-A324-151DE46AF722}"/>
              </a:ext>
            </a:extLst>
          </p:cNvPr>
          <p:cNvSpPr>
            <a:spLocks noGrp="1"/>
          </p:cNvSpPr>
          <p:nvPr>
            <p:ph type="pic" sz="quarter" idx="20" hasCustomPrompt="1"/>
          </p:nvPr>
        </p:nvSpPr>
        <p:spPr>
          <a:xfrm>
            <a:off x="9945566" y="2250440"/>
            <a:ext cx="2246434" cy="221996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12" name="Picture Placeholder 5">
            <a:extLst>
              <a:ext uri="{FF2B5EF4-FFF2-40B4-BE49-F238E27FC236}">
                <a16:creationId xmlns:a16="http://schemas.microsoft.com/office/drawing/2014/main" id="{50C20CFE-B300-F94E-A2A3-7A75A7D572E3}"/>
              </a:ext>
            </a:extLst>
          </p:cNvPr>
          <p:cNvSpPr>
            <a:spLocks noGrp="1"/>
          </p:cNvSpPr>
          <p:nvPr>
            <p:ph type="pic" sz="quarter" idx="21" hasCustomPrompt="1"/>
          </p:nvPr>
        </p:nvSpPr>
        <p:spPr>
          <a:xfrm>
            <a:off x="7807178" y="0"/>
            <a:ext cx="1563245" cy="211328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lang="en-US" b="0" i="0" noProof="0" dirty="0">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13" name="Picture Placeholder 5">
            <a:extLst>
              <a:ext uri="{FF2B5EF4-FFF2-40B4-BE49-F238E27FC236}">
                <a16:creationId xmlns:a16="http://schemas.microsoft.com/office/drawing/2014/main" id="{19485021-09F6-424E-AFBF-E7D7B1EB6736}"/>
              </a:ext>
            </a:extLst>
          </p:cNvPr>
          <p:cNvSpPr>
            <a:spLocks noGrp="1"/>
          </p:cNvSpPr>
          <p:nvPr>
            <p:ph type="pic" sz="quarter" idx="22" hasCustomPrompt="1"/>
          </p:nvPr>
        </p:nvSpPr>
        <p:spPr>
          <a:xfrm>
            <a:off x="4876800" y="4607560"/>
            <a:ext cx="2618374" cy="225044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drag onto slide</a:t>
            </a:r>
          </a:p>
        </p:txBody>
      </p:sp>
      <p:sp>
        <p:nvSpPr>
          <p:cNvPr id="14" name="Picture Placeholder 5">
            <a:extLst>
              <a:ext uri="{FF2B5EF4-FFF2-40B4-BE49-F238E27FC236}">
                <a16:creationId xmlns:a16="http://schemas.microsoft.com/office/drawing/2014/main" id="{F70E1153-1356-9242-9739-11FB30FF6527}"/>
              </a:ext>
            </a:extLst>
          </p:cNvPr>
          <p:cNvSpPr>
            <a:spLocks noGrp="1"/>
          </p:cNvSpPr>
          <p:nvPr>
            <p:ph type="pic" sz="quarter" idx="23" hasCustomPrompt="1"/>
          </p:nvPr>
        </p:nvSpPr>
        <p:spPr>
          <a:xfrm>
            <a:off x="7635966" y="4607560"/>
            <a:ext cx="2406318" cy="225044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19" name="Picture Placeholder 5">
            <a:extLst>
              <a:ext uri="{FF2B5EF4-FFF2-40B4-BE49-F238E27FC236}">
                <a16:creationId xmlns:a16="http://schemas.microsoft.com/office/drawing/2014/main" id="{A3ED2AF7-95CD-8C4F-8E92-0973D733D414}"/>
              </a:ext>
            </a:extLst>
          </p:cNvPr>
          <p:cNvSpPr>
            <a:spLocks noGrp="1"/>
          </p:cNvSpPr>
          <p:nvPr>
            <p:ph type="pic" sz="quarter" idx="24" hasCustomPrompt="1"/>
          </p:nvPr>
        </p:nvSpPr>
        <p:spPr>
          <a:xfrm>
            <a:off x="10185108" y="4607560"/>
            <a:ext cx="2006891" cy="225044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21" name="Title 1">
            <a:extLst>
              <a:ext uri="{FF2B5EF4-FFF2-40B4-BE49-F238E27FC236}">
                <a16:creationId xmlns:a16="http://schemas.microsoft.com/office/drawing/2014/main" id="{CF664C06-8167-9741-8D97-EAD1757FC3F1}"/>
              </a:ext>
            </a:extLst>
          </p:cNvPr>
          <p:cNvSpPr>
            <a:spLocks noGrp="1"/>
          </p:cNvSpPr>
          <p:nvPr>
            <p:ph type="title" hasCustomPrompt="1"/>
          </p:nvPr>
        </p:nvSpPr>
        <p:spPr>
          <a:xfrm>
            <a:off x="457198" y="365760"/>
            <a:ext cx="4023360" cy="1188720"/>
          </a:xfrm>
        </p:spPr>
        <p:txBody>
          <a:bodyPr anchor="t" anchorCtr="0"/>
          <a:lstStyle>
            <a:lvl1pPr>
              <a:defRPr sz="2600"/>
            </a:lvl1pPr>
          </a:lstStyle>
          <a:p>
            <a:r>
              <a:rPr lang="en-US"/>
              <a:t>Title or Header</a:t>
            </a:r>
          </a:p>
        </p:txBody>
      </p:sp>
      <p:sp>
        <p:nvSpPr>
          <p:cNvPr id="22" name="Text Placeholder 11">
            <a:extLst>
              <a:ext uri="{FF2B5EF4-FFF2-40B4-BE49-F238E27FC236}">
                <a16:creationId xmlns:a16="http://schemas.microsoft.com/office/drawing/2014/main" id="{8BDD4678-0533-D744-85C2-1131EC919288}"/>
              </a:ext>
            </a:extLst>
          </p:cNvPr>
          <p:cNvSpPr>
            <a:spLocks noGrp="1"/>
          </p:cNvSpPr>
          <p:nvPr>
            <p:ph type="body" sz="quarter" idx="18" hasCustomPrompt="1"/>
          </p:nvPr>
        </p:nvSpPr>
        <p:spPr>
          <a:xfrm>
            <a:off x="457198" y="1828800"/>
            <a:ext cx="4023360" cy="3931920"/>
          </a:xfrm>
        </p:spPr>
        <p:txBody>
          <a:bodyPr/>
          <a:lstStyle>
            <a:lvl1pPr>
              <a:defRPr sz="1600" b="0" i="0">
                <a:latin typeface="GD Sherpa Medium" pitchFamily="2" charset="77"/>
              </a:defRPr>
            </a:lvl1pPr>
            <a:lvl2pPr>
              <a:defRPr sz="1400" b="0" i="0">
                <a:latin typeface="+mn-lt"/>
              </a:defRPr>
            </a:lvl2pPr>
          </a:lstStyle>
          <a:p>
            <a:pPr lvl="0"/>
            <a:r>
              <a:rPr lang="en-US"/>
              <a:t>Key points</a:t>
            </a:r>
          </a:p>
          <a:p>
            <a:pPr lvl="1"/>
            <a:r>
              <a:rPr lang="en-US"/>
              <a:t>Supporting sub-text</a:t>
            </a:r>
          </a:p>
          <a:p>
            <a:pPr lvl="1"/>
            <a:r>
              <a:rPr lang="en-US"/>
              <a:t>Supporting sub-text</a:t>
            </a:r>
          </a:p>
          <a:p>
            <a:pPr lvl="0"/>
            <a:r>
              <a:rPr lang="en-US"/>
              <a:t>Key points</a:t>
            </a:r>
          </a:p>
          <a:p>
            <a:pPr lvl="1"/>
            <a:r>
              <a:rPr lang="en-US"/>
              <a:t>Supporting sub-text</a:t>
            </a:r>
          </a:p>
          <a:p>
            <a:pPr lvl="1"/>
            <a:r>
              <a:rPr lang="en-US"/>
              <a:t>Supporting sub-text</a:t>
            </a:r>
          </a:p>
          <a:p>
            <a:pPr lvl="1"/>
            <a:endParaRPr lang="en-US"/>
          </a:p>
        </p:txBody>
      </p:sp>
      <p:sp>
        <p:nvSpPr>
          <p:cNvPr id="24" name="Footer Placeholder 4">
            <a:extLst>
              <a:ext uri="{FF2B5EF4-FFF2-40B4-BE49-F238E27FC236}">
                <a16:creationId xmlns:a16="http://schemas.microsoft.com/office/drawing/2014/main" id="{4A56C4CC-B96E-E54B-97BF-39B185D70F16}"/>
              </a:ext>
            </a:extLst>
          </p:cNvPr>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tx1"/>
                </a:solidFill>
                <a:latin typeface="GD Sherpa Regular" pitchFamily="50" charset="0"/>
              </a:defRPr>
            </a:lvl1pPr>
          </a:lstStyle>
          <a:p>
            <a:pPr defTabSz="457200"/>
            <a:r>
              <a:rPr lang="en-US"/>
              <a:t>© 2021 GoDaddy Inc.</a:t>
            </a:r>
          </a:p>
        </p:txBody>
      </p:sp>
      <p:sp>
        <p:nvSpPr>
          <p:cNvPr id="25" name="Slide Number Placeholder 5">
            <a:extLst>
              <a:ext uri="{FF2B5EF4-FFF2-40B4-BE49-F238E27FC236}">
                <a16:creationId xmlns:a16="http://schemas.microsoft.com/office/drawing/2014/main" id="{EF1F5EF3-AC40-ED4E-97D6-E5C242036967}"/>
              </a:ext>
            </a:extLst>
          </p:cNvPr>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tx1"/>
                </a:solidFill>
                <a:latin typeface="GD Sherpa Regular" pitchFamily="50" charset="0"/>
                <a:ea typeface="GD Sherpa Regular" pitchFamily="50" charset="0"/>
                <a:cs typeface="GD Boing Black" panose="02000603030000020004" pitchFamily="2" charset="77"/>
              </a:defRPr>
            </a:lvl1pPr>
          </a:lstStyle>
          <a:p>
            <a:fld id="{76EBB49D-1E09-4371-83D5-C50E385A13A7}" type="slidenum">
              <a:rPr lang="en-US" smtClean="0"/>
              <a:pPr/>
              <a:t>‹#›</a:t>
            </a:fld>
            <a:endParaRPr lang="en-US"/>
          </a:p>
        </p:txBody>
      </p:sp>
    </p:spTree>
    <p:extLst>
      <p:ext uri="{BB962C8B-B14F-4D97-AF65-F5344CB8AC3E}">
        <p14:creationId xmlns:p14="http://schemas.microsoft.com/office/powerpoint/2010/main" val="2298229338"/>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Image_4-up-1">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4F6634D4-1F5A-BA42-8EAE-A510B389F03A}"/>
              </a:ext>
            </a:extLst>
          </p:cNvPr>
          <p:cNvSpPr>
            <a:spLocks noGrp="1"/>
          </p:cNvSpPr>
          <p:nvPr>
            <p:ph type="pic" sz="quarter" idx="16" hasCustomPrompt="1"/>
          </p:nvPr>
        </p:nvSpPr>
        <p:spPr>
          <a:xfrm>
            <a:off x="-1" y="-1"/>
            <a:ext cx="6014357" cy="393192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lang="en-US" b="0" i="0" noProof="0" dirty="0">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11" name="Picture Placeholder 5">
            <a:extLst>
              <a:ext uri="{FF2B5EF4-FFF2-40B4-BE49-F238E27FC236}">
                <a16:creationId xmlns:a16="http://schemas.microsoft.com/office/drawing/2014/main" id="{C54F0CC5-F7E4-874E-A324-151DE46AF722}"/>
              </a:ext>
            </a:extLst>
          </p:cNvPr>
          <p:cNvSpPr>
            <a:spLocks noGrp="1"/>
          </p:cNvSpPr>
          <p:nvPr>
            <p:ph type="pic" sz="quarter" idx="20" hasCustomPrompt="1"/>
          </p:nvPr>
        </p:nvSpPr>
        <p:spPr>
          <a:xfrm>
            <a:off x="6151516" y="0"/>
            <a:ext cx="6040486" cy="297180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14" name="Picture Placeholder 5">
            <a:extLst>
              <a:ext uri="{FF2B5EF4-FFF2-40B4-BE49-F238E27FC236}">
                <a16:creationId xmlns:a16="http://schemas.microsoft.com/office/drawing/2014/main" id="{F70E1153-1356-9242-9739-11FB30FF6527}"/>
              </a:ext>
            </a:extLst>
          </p:cNvPr>
          <p:cNvSpPr>
            <a:spLocks noGrp="1"/>
          </p:cNvSpPr>
          <p:nvPr>
            <p:ph type="pic" sz="quarter" idx="23" hasCustomPrompt="1"/>
          </p:nvPr>
        </p:nvSpPr>
        <p:spPr>
          <a:xfrm>
            <a:off x="0" y="4081398"/>
            <a:ext cx="6014356" cy="2776601"/>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19" name="Picture Placeholder 5">
            <a:extLst>
              <a:ext uri="{FF2B5EF4-FFF2-40B4-BE49-F238E27FC236}">
                <a16:creationId xmlns:a16="http://schemas.microsoft.com/office/drawing/2014/main" id="{A3ED2AF7-95CD-8C4F-8E92-0973D733D414}"/>
              </a:ext>
            </a:extLst>
          </p:cNvPr>
          <p:cNvSpPr>
            <a:spLocks noGrp="1"/>
          </p:cNvSpPr>
          <p:nvPr>
            <p:ph type="pic" sz="quarter" idx="24" hasCustomPrompt="1"/>
          </p:nvPr>
        </p:nvSpPr>
        <p:spPr>
          <a:xfrm>
            <a:off x="6151516" y="3108960"/>
            <a:ext cx="6040485" cy="374904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10" name="Footer Placeholder 4">
            <a:extLst>
              <a:ext uri="{FF2B5EF4-FFF2-40B4-BE49-F238E27FC236}">
                <a16:creationId xmlns:a16="http://schemas.microsoft.com/office/drawing/2014/main" id="{E63F5654-EE76-E145-AA8E-C86A82F8676F}"/>
              </a:ext>
            </a:extLst>
          </p:cNvPr>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tx1"/>
                </a:solidFill>
                <a:latin typeface="GD Sherpa Regular" pitchFamily="50" charset="0"/>
              </a:defRPr>
            </a:lvl1pPr>
          </a:lstStyle>
          <a:p>
            <a:pPr defTabSz="457200"/>
            <a:r>
              <a:rPr lang="en-US"/>
              <a:t>© 2021 GoDaddy Inc.</a:t>
            </a:r>
          </a:p>
        </p:txBody>
      </p:sp>
      <p:sp>
        <p:nvSpPr>
          <p:cNvPr id="12" name="Slide Number Placeholder 5">
            <a:extLst>
              <a:ext uri="{FF2B5EF4-FFF2-40B4-BE49-F238E27FC236}">
                <a16:creationId xmlns:a16="http://schemas.microsoft.com/office/drawing/2014/main" id="{96F21938-6F00-3946-96FF-BAAF87F97B1D}"/>
              </a:ext>
            </a:extLst>
          </p:cNvPr>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tx1"/>
                </a:solidFill>
                <a:latin typeface="GD Sherpa Regular" pitchFamily="50" charset="0"/>
                <a:ea typeface="GD Sherpa Regular" pitchFamily="50" charset="0"/>
                <a:cs typeface="GD Boing Black" panose="02000603030000020004" pitchFamily="2" charset="77"/>
              </a:defRPr>
            </a:lvl1pPr>
          </a:lstStyle>
          <a:p>
            <a:fld id="{76EBB49D-1E09-4371-83D5-C50E385A13A7}" type="slidenum">
              <a:rPr lang="en-US" smtClean="0"/>
              <a:pPr/>
              <a:t>‹#›</a:t>
            </a:fld>
            <a:endParaRPr lang="en-US"/>
          </a:p>
        </p:txBody>
      </p:sp>
    </p:spTree>
    <p:extLst>
      <p:ext uri="{BB962C8B-B14F-4D97-AF65-F5344CB8AC3E}">
        <p14:creationId xmlns:p14="http://schemas.microsoft.com/office/powerpoint/2010/main" val="2743416140"/>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Image_4-up-2">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C69C6180-A310-6642-82A4-F891415492A4}"/>
              </a:ext>
            </a:extLst>
          </p:cNvPr>
          <p:cNvSpPr>
            <a:spLocks noGrp="1"/>
          </p:cNvSpPr>
          <p:nvPr>
            <p:ph type="pic" sz="quarter" idx="22" hasCustomPrompt="1"/>
          </p:nvPr>
        </p:nvSpPr>
        <p:spPr>
          <a:xfrm>
            <a:off x="0" y="3429000"/>
            <a:ext cx="4306824" cy="342900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16" name="Picture Placeholder 5">
            <a:extLst>
              <a:ext uri="{FF2B5EF4-FFF2-40B4-BE49-F238E27FC236}">
                <a16:creationId xmlns:a16="http://schemas.microsoft.com/office/drawing/2014/main" id="{4F6634D4-1F5A-BA42-8EAE-A510B389F03A}"/>
              </a:ext>
            </a:extLst>
          </p:cNvPr>
          <p:cNvSpPr>
            <a:spLocks noGrp="1"/>
          </p:cNvSpPr>
          <p:nvPr>
            <p:ph type="pic" sz="quarter" idx="16" hasCustomPrompt="1"/>
          </p:nvPr>
        </p:nvSpPr>
        <p:spPr>
          <a:xfrm>
            <a:off x="0" y="0"/>
            <a:ext cx="7863840" cy="329184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lang="en-US" b="0" i="0" noProof="0" dirty="0">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11" name="Picture Placeholder 5">
            <a:extLst>
              <a:ext uri="{FF2B5EF4-FFF2-40B4-BE49-F238E27FC236}">
                <a16:creationId xmlns:a16="http://schemas.microsoft.com/office/drawing/2014/main" id="{C54F0CC5-F7E4-874E-A324-151DE46AF722}"/>
              </a:ext>
            </a:extLst>
          </p:cNvPr>
          <p:cNvSpPr>
            <a:spLocks noGrp="1"/>
          </p:cNvSpPr>
          <p:nvPr>
            <p:ph type="pic" sz="quarter" idx="20" hasCustomPrompt="1"/>
          </p:nvPr>
        </p:nvSpPr>
        <p:spPr>
          <a:xfrm>
            <a:off x="8017329" y="-1"/>
            <a:ext cx="4174671" cy="329184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800" b="0" i="0" u="none" strike="noStrike" cap="none" spc="0" normalizeH="0" baseline="0" noProof="0" dirty="0">
                <a:ln>
                  <a:noFill/>
                </a:ln>
                <a:solidFill>
                  <a:srgbClr val="111111"/>
                </a:solidFill>
                <a:effectLst/>
                <a:uLnTx/>
                <a:uFillTx/>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8" name="Picture Placeholder 5">
            <a:extLst>
              <a:ext uri="{FF2B5EF4-FFF2-40B4-BE49-F238E27FC236}">
                <a16:creationId xmlns:a16="http://schemas.microsoft.com/office/drawing/2014/main" id="{6BD9DF8B-980E-CB42-88A1-6F1C304EA5B9}"/>
              </a:ext>
            </a:extLst>
          </p:cNvPr>
          <p:cNvSpPr>
            <a:spLocks noGrp="1"/>
          </p:cNvSpPr>
          <p:nvPr>
            <p:ph type="pic" sz="quarter" idx="21" hasCustomPrompt="1"/>
          </p:nvPr>
        </p:nvSpPr>
        <p:spPr>
          <a:xfrm>
            <a:off x="4465321" y="3429001"/>
            <a:ext cx="7726679" cy="3429002"/>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lang="en-US" b="0" i="0" noProof="0" dirty="0">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13" name="Footer Placeholder 4">
            <a:extLst>
              <a:ext uri="{FF2B5EF4-FFF2-40B4-BE49-F238E27FC236}">
                <a16:creationId xmlns:a16="http://schemas.microsoft.com/office/drawing/2014/main" id="{7AE4CE72-CE6A-E043-B564-6417826D1EBE}"/>
              </a:ext>
            </a:extLst>
          </p:cNvPr>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tx1"/>
                </a:solidFill>
                <a:latin typeface="GD Sherpa Regular" pitchFamily="50" charset="0"/>
              </a:defRPr>
            </a:lvl1pPr>
          </a:lstStyle>
          <a:p>
            <a:pPr defTabSz="457200"/>
            <a:r>
              <a:rPr lang="en-US"/>
              <a:t>© 2021 GoDaddy Inc.</a:t>
            </a:r>
          </a:p>
        </p:txBody>
      </p:sp>
      <p:sp>
        <p:nvSpPr>
          <p:cNvPr id="14" name="Slide Number Placeholder 5">
            <a:extLst>
              <a:ext uri="{FF2B5EF4-FFF2-40B4-BE49-F238E27FC236}">
                <a16:creationId xmlns:a16="http://schemas.microsoft.com/office/drawing/2014/main" id="{1EEAAD8A-53E7-244F-9333-C5414546A10E}"/>
              </a:ext>
            </a:extLst>
          </p:cNvPr>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tx1"/>
                </a:solidFill>
                <a:latin typeface="GD Sherpa Regular" pitchFamily="50" charset="0"/>
                <a:ea typeface="GD Sherpa Regular" pitchFamily="50" charset="0"/>
                <a:cs typeface="GD Boing Black" panose="02000603030000020004" pitchFamily="2" charset="77"/>
              </a:defRPr>
            </a:lvl1pPr>
          </a:lstStyle>
          <a:p>
            <a:fld id="{76EBB49D-1E09-4371-83D5-C50E385A13A7}" type="slidenum">
              <a:rPr lang="en-US" smtClean="0"/>
              <a:pPr/>
              <a:t>‹#›</a:t>
            </a:fld>
            <a:endParaRPr lang="en-US"/>
          </a:p>
        </p:txBody>
      </p:sp>
    </p:spTree>
    <p:extLst>
      <p:ext uri="{BB962C8B-B14F-4D97-AF65-F5344CB8AC3E}">
        <p14:creationId xmlns:p14="http://schemas.microsoft.com/office/powerpoint/2010/main" val="1158658570"/>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Image_Fullscreen_Collage">
    <p:spTree>
      <p:nvGrpSpPr>
        <p:cNvPr id="1" name=""/>
        <p:cNvGrpSpPr/>
        <p:nvPr/>
      </p:nvGrpSpPr>
      <p:grpSpPr>
        <a:xfrm>
          <a:off x="0" y="0"/>
          <a:ext cx="0" cy="0"/>
          <a:chOff x="0" y="0"/>
          <a:chExt cx="0" cy="0"/>
        </a:xfrm>
      </p:grpSpPr>
      <p:sp>
        <p:nvSpPr>
          <p:cNvPr id="15" name="Picture Placeholder 5">
            <a:extLst>
              <a:ext uri="{FF2B5EF4-FFF2-40B4-BE49-F238E27FC236}">
                <a16:creationId xmlns:a16="http://schemas.microsoft.com/office/drawing/2014/main" id="{3A49E6AF-DA17-594B-B877-23A8A5280C5D}"/>
              </a:ext>
            </a:extLst>
          </p:cNvPr>
          <p:cNvSpPr>
            <a:spLocks noGrp="1"/>
          </p:cNvSpPr>
          <p:nvPr>
            <p:ph type="pic" sz="quarter" idx="13" hasCustomPrompt="1"/>
          </p:nvPr>
        </p:nvSpPr>
        <p:spPr>
          <a:xfrm>
            <a:off x="0" y="0"/>
            <a:ext cx="2743199" cy="211328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600" b="0" i="0" u="none" strike="noStrike" cap="none" spc="0" normalizeH="0" baseline="0" noProof="0">
                <a:ln>
                  <a:noFill/>
                </a:ln>
                <a:solidFill>
                  <a:srgbClr val="111111"/>
                </a:solidFill>
                <a:effectLst/>
                <a:uLnTx/>
                <a:uFillTx/>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drag onto slide</a:t>
            </a:r>
          </a:p>
        </p:txBody>
      </p:sp>
      <p:sp>
        <p:nvSpPr>
          <p:cNvPr id="16" name="Picture Placeholder 5">
            <a:extLst>
              <a:ext uri="{FF2B5EF4-FFF2-40B4-BE49-F238E27FC236}">
                <a16:creationId xmlns:a16="http://schemas.microsoft.com/office/drawing/2014/main" id="{4F6634D4-1F5A-BA42-8EAE-A510B389F03A}"/>
              </a:ext>
            </a:extLst>
          </p:cNvPr>
          <p:cNvSpPr>
            <a:spLocks noGrp="1"/>
          </p:cNvSpPr>
          <p:nvPr>
            <p:ph type="pic" sz="quarter" idx="16" hasCustomPrompt="1"/>
          </p:nvPr>
        </p:nvSpPr>
        <p:spPr>
          <a:xfrm>
            <a:off x="7526867" y="0"/>
            <a:ext cx="2110740" cy="211328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lang="en-US" sz="1600" b="0" i="0" noProof="0" dirty="0">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17" name="Picture Placeholder 5">
            <a:extLst>
              <a:ext uri="{FF2B5EF4-FFF2-40B4-BE49-F238E27FC236}">
                <a16:creationId xmlns:a16="http://schemas.microsoft.com/office/drawing/2014/main" id="{C86E108B-84F3-564D-B236-8139A3854D4B}"/>
              </a:ext>
            </a:extLst>
          </p:cNvPr>
          <p:cNvSpPr>
            <a:spLocks noGrp="1"/>
          </p:cNvSpPr>
          <p:nvPr>
            <p:ph type="pic" sz="quarter" idx="17" hasCustomPrompt="1"/>
          </p:nvPr>
        </p:nvSpPr>
        <p:spPr>
          <a:xfrm>
            <a:off x="0" y="2263140"/>
            <a:ext cx="4203700" cy="219456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600" b="0" i="0" u="none" strike="noStrike" cap="none" spc="0" normalizeH="0" baseline="0" noProof="0" dirty="0">
                <a:ln>
                  <a:noFill/>
                </a:ln>
                <a:solidFill>
                  <a:srgbClr val="111111"/>
                </a:solidFill>
                <a:effectLst/>
                <a:uLnTx/>
                <a:uFillTx/>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drag onto slide</a:t>
            </a:r>
          </a:p>
        </p:txBody>
      </p:sp>
      <p:sp>
        <p:nvSpPr>
          <p:cNvPr id="18" name="Picture Placeholder 5">
            <a:extLst>
              <a:ext uri="{FF2B5EF4-FFF2-40B4-BE49-F238E27FC236}">
                <a16:creationId xmlns:a16="http://schemas.microsoft.com/office/drawing/2014/main" id="{747CA24D-EB06-B14E-971C-55DBAF937C0A}"/>
              </a:ext>
            </a:extLst>
          </p:cNvPr>
          <p:cNvSpPr>
            <a:spLocks noGrp="1"/>
          </p:cNvSpPr>
          <p:nvPr>
            <p:ph type="pic" sz="quarter" idx="19" hasCustomPrompt="1"/>
          </p:nvPr>
        </p:nvSpPr>
        <p:spPr>
          <a:xfrm>
            <a:off x="4340860" y="2263140"/>
            <a:ext cx="5303520" cy="219456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600" b="0" i="0" u="none" strike="noStrike" cap="none" spc="0" normalizeH="0" baseline="0" noProof="0" dirty="0">
                <a:ln>
                  <a:noFill/>
                </a:ln>
                <a:solidFill>
                  <a:srgbClr val="111111"/>
                </a:solidFill>
                <a:effectLst/>
                <a:uLnTx/>
                <a:uFillTx/>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11" name="Picture Placeholder 5">
            <a:extLst>
              <a:ext uri="{FF2B5EF4-FFF2-40B4-BE49-F238E27FC236}">
                <a16:creationId xmlns:a16="http://schemas.microsoft.com/office/drawing/2014/main" id="{C54F0CC5-F7E4-874E-A324-151DE46AF722}"/>
              </a:ext>
            </a:extLst>
          </p:cNvPr>
          <p:cNvSpPr>
            <a:spLocks noGrp="1"/>
          </p:cNvSpPr>
          <p:nvPr>
            <p:ph type="pic" sz="quarter" idx="20" hasCustomPrompt="1"/>
          </p:nvPr>
        </p:nvSpPr>
        <p:spPr>
          <a:xfrm>
            <a:off x="9789162" y="0"/>
            <a:ext cx="2402838" cy="445770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600" b="0" i="0" u="none" strike="noStrike" cap="none" spc="0" normalizeH="0" baseline="0" noProof="0" dirty="0">
                <a:ln>
                  <a:noFill/>
                </a:ln>
                <a:solidFill>
                  <a:srgbClr val="111111"/>
                </a:solidFill>
                <a:effectLst/>
                <a:uLnTx/>
                <a:uFillTx/>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12" name="Picture Placeholder 5">
            <a:extLst>
              <a:ext uri="{FF2B5EF4-FFF2-40B4-BE49-F238E27FC236}">
                <a16:creationId xmlns:a16="http://schemas.microsoft.com/office/drawing/2014/main" id="{50C20CFE-B300-F94E-A2A3-7A75A7D572E3}"/>
              </a:ext>
            </a:extLst>
          </p:cNvPr>
          <p:cNvSpPr>
            <a:spLocks noGrp="1"/>
          </p:cNvSpPr>
          <p:nvPr>
            <p:ph type="pic" sz="quarter" idx="21" hasCustomPrompt="1"/>
          </p:nvPr>
        </p:nvSpPr>
        <p:spPr>
          <a:xfrm>
            <a:off x="2894753" y="0"/>
            <a:ext cx="4480560" cy="211328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lang="en-US" sz="1600" b="0" i="0" noProof="0" dirty="0">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13" name="Picture Placeholder 5">
            <a:extLst>
              <a:ext uri="{FF2B5EF4-FFF2-40B4-BE49-F238E27FC236}">
                <a16:creationId xmlns:a16="http://schemas.microsoft.com/office/drawing/2014/main" id="{19485021-09F6-424E-AFBF-E7D7B1EB6736}"/>
              </a:ext>
            </a:extLst>
          </p:cNvPr>
          <p:cNvSpPr>
            <a:spLocks noGrp="1"/>
          </p:cNvSpPr>
          <p:nvPr>
            <p:ph type="pic" sz="quarter" idx="22" hasCustomPrompt="1"/>
          </p:nvPr>
        </p:nvSpPr>
        <p:spPr>
          <a:xfrm>
            <a:off x="0" y="4607560"/>
            <a:ext cx="3749040" cy="225044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600" b="0" i="0" u="none" strike="noStrike" cap="none" spc="0" normalizeH="0" baseline="0" noProof="0" dirty="0">
                <a:ln>
                  <a:noFill/>
                </a:ln>
                <a:solidFill>
                  <a:srgbClr val="111111"/>
                </a:solidFill>
                <a:effectLst/>
                <a:uLnTx/>
                <a:uFillTx/>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drag onto slide</a:t>
            </a:r>
          </a:p>
        </p:txBody>
      </p:sp>
      <p:sp>
        <p:nvSpPr>
          <p:cNvPr id="14" name="Picture Placeholder 5">
            <a:extLst>
              <a:ext uri="{FF2B5EF4-FFF2-40B4-BE49-F238E27FC236}">
                <a16:creationId xmlns:a16="http://schemas.microsoft.com/office/drawing/2014/main" id="{F70E1153-1356-9242-9739-11FB30FF6527}"/>
              </a:ext>
            </a:extLst>
          </p:cNvPr>
          <p:cNvSpPr>
            <a:spLocks noGrp="1"/>
          </p:cNvSpPr>
          <p:nvPr>
            <p:ph type="pic" sz="quarter" idx="23" hasCustomPrompt="1"/>
          </p:nvPr>
        </p:nvSpPr>
        <p:spPr>
          <a:xfrm>
            <a:off x="3900170" y="4607560"/>
            <a:ext cx="3352800" cy="225044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600" b="0" i="0" u="none" strike="noStrike" cap="none" spc="0" normalizeH="0" baseline="0" noProof="0" dirty="0">
                <a:ln>
                  <a:noFill/>
                </a:ln>
                <a:solidFill>
                  <a:srgbClr val="111111"/>
                </a:solidFill>
                <a:effectLst/>
                <a:uLnTx/>
                <a:uFillTx/>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19" name="Picture Placeholder 5">
            <a:extLst>
              <a:ext uri="{FF2B5EF4-FFF2-40B4-BE49-F238E27FC236}">
                <a16:creationId xmlns:a16="http://schemas.microsoft.com/office/drawing/2014/main" id="{A3ED2AF7-95CD-8C4F-8E92-0973D733D414}"/>
              </a:ext>
            </a:extLst>
          </p:cNvPr>
          <p:cNvSpPr>
            <a:spLocks noGrp="1"/>
          </p:cNvSpPr>
          <p:nvPr>
            <p:ph type="pic" sz="quarter" idx="24" hasCustomPrompt="1"/>
          </p:nvPr>
        </p:nvSpPr>
        <p:spPr>
          <a:xfrm>
            <a:off x="7404100" y="4607560"/>
            <a:ext cx="4787899" cy="2250440"/>
          </a:xfrm>
          <a:prstGeom prst="rect">
            <a:avLst/>
          </a:prstGeom>
          <a:pattFill prst="solidDmnd">
            <a:fgClr>
              <a:schemeClr val="bg1">
                <a:lumMod val="85000"/>
              </a:schemeClr>
            </a:fgClr>
            <a:bgClr>
              <a:schemeClr val="bg1"/>
            </a:bgClr>
          </a:pattFill>
          <a:ln w="25400">
            <a:noFill/>
          </a:ln>
        </p:spPr>
        <p:txBody>
          <a:bodyPr vert="horz" lIns="182880" tIns="0" rIns="0" bIns="0" rtlCol="0" anchor="ctr" anchorCtr="0">
            <a:normAutofit/>
          </a:bodyPr>
          <a:lstStyle>
            <a:lvl4pPr algn="ctr">
              <a:defRPr kumimoji="0" lang="en-US" sz="1600" b="0" i="0" u="none" strike="noStrike" cap="none" spc="0" normalizeH="0" baseline="0" noProof="0" dirty="0">
                <a:ln>
                  <a:noFill/>
                </a:ln>
                <a:solidFill>
                  <a:srgbClr val="111111"/>
                </a:solidFill>
                <a:effectLst/>
                <a:uLnTx/>
                <a:uFillTx/>
                <a:latin typeface="GD Sherpa Regular" pitchFamily="2" charset="0"/>
              </a:defRPr>
            </a:lvl4pPr>
          </a:lstStyle>
          <a:p>
            <a:pPr marL="0" marR="0" lvl="3" indent="0" fontAlgn="auto">
              <a:lnSpc>
                <a:spcPct val="90000"/>
              </a:lnSpc>
              <a:spcBef>
                <a:spcPts val="1000"/>
              </a:spcBef>
              <a:spcAft>
                <a:spcPts val="0"/>
              </a:spcAft>
              <a:buClrTx/>
              <a:buSzTx/>
              <a:buFont typeface="Wingdings" panose="05000000000000000000" pitchFamily="2" charset="2"/>
              <a:buNone/>
              <a:tabLst/>
            </a:pPr>
            <a:r>
              <a:rPr kumimoji="0" lang="en-US" sz="1800" b="0" i="0" u="none" strike="noStrike" kern="1200" cap="none" spc="0" normalizeH="0" baseline="0" noProof="0">
                <a:ln>
                  <a:noFill/>
                </a:ln>
                <a:solidFill>
                  <a:srgbClr val="111111"/>
                </a:solidFill>
                <a:effectLst/>
                <a:uLnTx/>
                <a:uFillTx/>
                <a:latin typeface="+mn-lt"/>
                <a:ea typeface="+mn-ea"/>
                <a:cs typeface="+mn-cs"/>
              </a:rPr>
              <a:t>Click icon to add picture or </a:t>
            </a:r>
            <a:br>
              <a:rPr kumimoji="0" lang="en-US" sz="1800" b="0" i="0" u="none" strike="noStrike" kern="1200" cap="none" spc="0" normalizeH="0" baseline="0" noProof="0">
                <a:ln>
                  <a:noFill/>
                </a:ln>
                <a:solidFill>
                  <a:srgbClr val="111111"/>
                </a:solidFill>
                <a:effectLst/>
                <a:uLnTx/>
                <a:uFillTx/>
                <a:latin typeface="+mn-lt"/>
                <a:ea typeface="+mn-ea"/>
                <a:cs typeface="+mn-cs"/>
              </a:rPr>
            </a:br>
            <a:r>
              <a:rPr kumimoji="0" lang="en-US" sz="1800" b="0" i="0" u="none" strike="noStrike" kern="1200" cap="none" spc="0" normalizeH="0" baseline="0" noProof="0">
                <a:ln>
                  <a:noFill/>
                </a:ln>
                <a:solidFill>
                  <a:srgbClr val="111111"/>
                </a:solidFill>
                <a:effectLst/>
                <a:uLnTx/>
                <a:uFillTx/>
                <a:latin typeface="+mn-lt"/>
                <a:ea typeface="+mn-ea"/>
                <a:cs typeface="+mn-cs"/>
              </a:rPr>
              <a:t>drag onto slide</a:t>
            </a:r>
          </a:p>
        </p:txBody>
      </p:sp>
      <p:sp>
        <p:nvSpPr>
          <p:cNvPr id="22" name="Footer Placeholder 4">
            <a:extLst>
              <a:ext uri="{FF2B5EF4-FFF2-40B4-BE49-F238E27FC236}">
                <a16:creationId xmlns:a16="http://schemas.microsoft.com/office/drawing/2014/main" id="{6BB07141-C9D8-D74C-BE68-738C8FD1B21E}"/>
              </a:ext>
            </a:extLst>
          </p:cNvPr>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tx1"/>
                </a:solidFill>
                <a:latin typeface="GD Sherpa Regular" pitchFamily="50" charset="0"/>
              </a:defRPr>
            </a:lvl1pPr>
          </a:lstStyle>
          <a:p>
            <a:pPr defTabSz="457200"/>
            <a:r>
              <a:rPr lang="en-US"/>
              <a:t>© 2021 GoDaddy Inc.</a:t>
            </a:r>
          </a:p>
        </p:txBody>
      </p:sp>
      <p:sp>
        <p:nvSpPr>
          <p:cNvPr id="23" name="Slide Number Placeholder 5">
            <a:extLst>
              <a:ext uri="{FF2B5EF4-FFF2-40B4-BE49-F238E27FC236}">
                <a16:creationId xmlns:a16="http://schemas.microsoft.com/office/drawing/2014/main" id="{C0BCBFC6-6749-DB47-8443-B6AEBDD0A947}"/>
              </a:ext>
            </a:extLst>
          </p:cNvPr>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tx1"/>
                </a:solidFill>
                <a:latin typeface="GD Sherpa Regular" pitchFamily="50" charset="0"/>
                <a:ea typeface="GD Sherpa Regular" pitchFamily="50" charset="0"/>
                <a:cs typeface="GD Boing Black" panose="02000603030000020004" pitchFamily="2" charset="77"/>
              </a:defRPr>
            </a:lvl1pPr>
          </a:lstStyle>
          <a:p>
            <a:fld id="{76EBB49D-1E09-4371-83D5-C50E385A13A7}" type="slidenum">
              <a:rPr lang="en-US" smtClean="0"/>
              <a:pPr/>
              <a:t>‹#›</a:t>
            </a:fld>
            <a:endParaRPr lang="en-US"/>
          </a:p>
        </p:txBody>
      </p:sp>
    </p:spTree>
    <p:extLst>
      <p:ext uri="{BB962C8B-B14F-4D97-AF65-F5344CB8AC3E}">
        <p14:creationId xmlns:p14="http://schemas.microsoft.com/office/powerpoint/2010/main" val="2658135442"/>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Laptop">
    <p:bg>
      <p:bgPr>
        <a:solidFill>
          <a:srgbClr val="D6D6D6">
            <a:alpha val="50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9BB8F3-FCEE-B84D-A8F4-8334C0D406F0}"/>
              </a:ext>
            </a:extLst>
          </p:cNvPr>
          <p:cNvSpPr/>
          <p:nvPr/>
        </p:nvSpPr>
        <p:spPr>
          <a:xfrm>
            <a:off x="-1" y="0"/>
            <a:ext cx="93181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D Sherpa Regular" pitchFamily="50" charset="0"/>
            </a:endParaRPr>
          </a:p>
        </p:txBody>
      </p:sp>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197" y="365760"/>
            <a:ext cx="3840480" cy="1188720"/>
          </a:xfrm>
        </p:spPr>
        <p:txBody>
          <a:bodyPr anchor="t" anchorCtr="0"/>
          <a:lstStyle>
            <a:lvl1pPr>
              <a:defRPr sz="2400"/>
            </a:lvl1pPr>
          </a:lstStyle>
          <a:p>
            <a:r>
              <a:rPr lang="en-US"/>
              <a:t>Title or Header</a:t>
            </a: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latin typeface="GD Sherpa Regular" pitchFamily="50" charset="0"/>
              </a:defRPr>
            </a:lvl1pPr>
          </a:lstStyle>
          <a:p>
            <a:pPr defTabSz="457200"/>
            <a:r>
              <a:rPr lang="en-US"/>
              <a:t>© 2021 GoDaddy Inc.</a:t>
            </a:r>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latin typeface="GD Sherpa Regular" pitchFamily="50" charset="0"/>
              </a:defRPr>
            </a:lvl1pPr>
          </a:lstStyle>
          <a:p>
            <a:fld id="{76EBB49D-1E09-4371-83D5-C50E385A13A7}" type="slidenum">
              <a:rPr lang="en-US" smtClean="0"/>
              <a:pPr/>
              <a:t>‹#›</a:t>
            </a:fld>
            <a:endParaRPr lang="en-US"/>
          </a:p>
        </p:txBody>
      </p:sp>
      <p:grpSp>
        <p:nvGrpSpPr>
          <p:cNvPr id="6" name="Group 5">
            <a:extLst>
              <a:ext uri="{FF2B5EF4-FFF2-40B4-BE49-F238E27FC236}">
                <a16:creationId xmlns:a16="http://schemas.microsoft.com/office/drawing/2014/main" id="{A4911CCE-8C6C-8346-8CF7-8D5317087B00}"/>
              </a:ext>
            </a:extLst>
          </p:cNvPr>
          <p:cNvGrpSpPr/>
          <p:nvPr/>
        </p:nvGrpSpPr>
        <p:grpSpPr>
          <a:xfrm>
            <a:off x="4554974" y="1092814"/>
            <a:ext cx="7471169" cy="4672372"/>
            <a:chOff x="4512620" y="1222227"/>
            <a:chExt cx="7471169" cy="4672372"/>
          </a:xfrm>
        </p:grpSpPr>
        <p:pic>
          <p:nvPicPr>
            <p:cNvPr id="7" name="Picture 6">
              <a:extLst>
                <a:ext uri="{FF2B5EF4-FFF2-40B4-BE49-F238E27FC236}">
                  <a16:creationId xmlns:a16="http://schemas.microsoft.com/office/drawing/2014/main" id="{984ED4BE-DE4A-AC48-AF0C-DAA653453C0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512620" y="1222227"/>
              <a:ext cx="7471169" cy="4672372"/>
            </a:xfrm>
            <a:prstGeom prst="rect">
              <a:avLst/>
            </a:prstGeom>
            <a:effectLst>
              <a:outerShdw blurRad="254000" algn="tl" rotWithShape="0">
                <a:prstClr val="black">
                  <a:alpha val="10000"/>
                </a:prstClr>
              </a:outerShdw>
            </a:effectLst>
          </p:spPr>
        </p:pic>
        <p:sp>
          <p:nvSpPr>
            <p:cNvPr id="8" name="Rectangle 7">
              <a:extLst>
                <a:ext uri="{FF2B5EF4-FFF2-40B4-BE49-F238E27FC236}">
                  <a16:creationId xmlns:a16="http://schemas.microsoft.com/office/drawing/2014/main" id="{FE5CEA46-B5A4-5C4F-B59F-050523C8D63E}"/>
                </a:ext>
              </a:extLst>
            </p:cNvPr>
            <p:cNvSpPr/>
            <p:nvPr/>
          </p:nvSpPr>
          <p:spPr>
            <a:xfrm>
              <a:off x="5192599" y="1553368"/>
              <a:ext cx="6111211" cy="38438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D Sherpa Regular" pitchFamily="50" charset="0"/>
              </a:endParaRPr>
            </a:p>
          </p:txBody>
        </p:sp>
      </p:grpSp>
      <p:sp>
        <p:nvSpPr>
          <p:cNvPr id="10" name="Picture Placeholder 2">
            <a:extLst>
              <a:ext uri="{FF2B5EF4-FFF2-40B4-BE49-F238E27FC236}">
                <a16:creationId xmlns:a16="http://schemas.microsoft.com/office/drawing/2014/main" id="{D2A16E78-6331-E04B-95EC-E11E8765CC63}"/>
              </a:ext>
            </a:extLst>
          </p:cNvPr>
          <p:cNvSpPr>
            <a:spLocks noGrp="1"/>
          </p:cNvSpPr>
          <p:nvPr>
            <p:ph type="pic" sz="quarter" idx="15" hasCustomPrompt="1"/>
          </p:nvPr>
        </p:nvSpPr>
        <p:spPr>
          <a:xfrm>
            <a:off x="5234953" y="1423955"/>
            <a:ext cx="6130129" cy="3849822"/>
          </a:xfrm>
          <a:prstGeom prst="rect">
            <a:avLst/>
          </a:prstGeom>
          <a:pattFill prst="solidDmnd">
            <a:fgClr>
              <a:schemeClr val="bg1">
                <a:lumMod val="85000"/>
              </a:schemeClr>
            </a:fgClr>
            <a:bgClr>
              <a:schemeClr val="bg1"/>
            </a:bgClr>
          </a:pattFill>
          <a:ln w="6350">
            <a:solidFill>
              <a:schemeClr val="tx1">
                <a:lumMod val="10000"/>
                <a:lumOff val="90000"/>
              </a:schemeClr>
            </a:solidFill>
          </a:ln>
          <a:effectLst/>
        </p:spPr>
        <p:txBody>
          <a:bodyPr vert="horz" lIns="0" tIns="0" rIns="0" bIns="0" rtlCol="0" anchor="ctr">
            <a:noAutofit/>
          </a:bodyPr>
          <a:lstStyle>
            <a:lvl1pPr>
              <a:defRPr kumimoji="0" lang="en-US" sz="1400" b="0" i="0" u="none" strike="noStrike" cap="none" spc="0" normalizeH="0" baseline="0" noProof="0">
                <a:ln>
                  <a:noFill/>
                </a:ln>
                <a:solidFill>
                  <a:srgbClr val="111111"/>
                </a:solidFill>
                <a:effectLst/>
                <a:uLnTx/>
                <a:uFillTx/>
                <a:latin typeface="GD Sherpa Regular" pitchFamily="2" charset="0"/>
              </a:defRPr>
            </a:lvl1pPr>
          </a:lstStyle>
          <a:p>
            <a:pPr marR="0" lvl="0" algn="ctr" fontAlgn="auto">
              <a:lnSpc>
                <a:spcPct val="90000"/>
              </a:lnSpc>
              <a:spcBef>
                <a:spcPts val="1000"/>
              </a:spcBef>
              <a:buClrTx/>
              <a:buSzTx/>
              <a:tabLst/>
            </a:pPr>
            <a:r>
              <a:rPr kumimoji="0" lang="en-US" sz="1600" b="0" i="0" u="none" strike="noStrike" kern="1200" cap="none" spc="0" normalizeH="0" baseline="0" noProof="0">
                <a:ln>
                  <a:noFill/>
                </a:ln>
                <a:solidFill>
                  <a:srgbClr val="111111"/>
                </a:solidFill>
                <a:effectLst/>
                <a:uLnTx/>
                <a:uFillTx/>
                <a:latin typeface="+mn-lt"/>
                <a:ea typeface="+mn-ea"/>
                <a:cs typeface="+mn-cs"/>
              </a:rPr>
              <a:t>Click icon to add picture or drag onto slide</a:t>
            </a:r>
          </a:p>
        </p:txBody>
      </p:sp>
      <p:sp>
        <p:nvSpPr>
          <p:cNvPr id="11" name="Text Placeholder 11">
            <a:extLst>
              <a:ext uri="{FF2B5EF4-FFF2-40B4-BE49-F238E27FC236}">
                <a16:creationId xmlns:a16="http://schemas.microsoft.com/office/drawing/2014/main" id="{B110B946-D385-364F-8626-D10D27E4D807}"/>
              </a:ext>
            </a:extLst>
          </p:cNvPr>
          <p:cNvSpPr>
            <a:spLocks noGrp="1"/>
          </p:cNvSpPr>
          <p:nvPr>
            <p:ph type="body" sz="quarter" idx="18" hasCustomPrompt="1"/>
          </p:nvPr>
        </p:nvSpPr>
        <p:spPr>
          <a:xfrm>
            <a:off x="457197" y="1828800"/>
            <a:ext cx="3840480" cy="3933825"/>
          </a:xfrm>
        </p:spPr>
        <p:txBody>
          <a:bodyPr/>
          <a:lstStyle>
            <a:lvl1pPr>
              <a:defRPr sz="1600" b="0" i="0">
                <a:latin typeface="GD Sherpa Medium" pitchFamily="2" charset="77"/>
              </a:defRPr>
            </a:lvl1pPr>
            <a:lvl2pPr>
              <a:defRPr sz="1400" b="0" i="0">
                <a:latin typeface="+mn-lt"/>
              </a:defRPr>
            </a:lvl2pPr>
          </a:lstStyle>
          <a:p>
            <a:pPr lvl="0"/>
            <a:r>
              <a:rPr lang="en-US"/>
              <a:t>Key points</a:t>
            </a:r>
          </a:p>
          <a:p>
            <a:pPr lvl="1"/>
            <a:r>
              <a:rPr lang="en-US"/>
              <a:t>Supporting sub-text</a:t>
            </a:r>
          </a:p>
          <a:p>
            <a:pPr lvl="1"/>
            <a:r>
              <a:rPr lang="en-US"/>
              <a:t>Supporting sub-text</a:t>
            </a:r>
          </a:p>
          <a:p>
            <a:pPr lvl="0"/>
            <a:r>
              <a:rPr lang="en-US"/>
              <a:t>Key points</a:t>
            </a:r>
          </a:p>
          <a:p>
            <a:pPr lvl="1"/>
            <a:r>
              <a:rPr lang="en-US"/>
              <a:t>Supporting sub-text</a:t>
            </a:r>
          </a:p>
          <a:p>
            <a:pPr lvl="1"/>
            <a:r>
              <a:rPr lang="en-US"/>
              <a:t>Supporting sub-text</a:t>
            </a:r>
          </a:p>
          <a:p>
            <a:pPr lvl="1"/>
            <a:endParaRPr lang="en-US"/>
          </a:p>
        </p:txBody>
      </p:sp>
    </p:spTree>
    <p:extLst>
      <p:ext uri="{BB962C8B-B14F-4D97-AF65-F5344CB8AC3E}">
        <p14:creationId xmlns:p14="http://schemas.microsoft.com/office/powerpoint/2010/main" val="1592306956"/>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ablet">
    <p:bg>
      <p:bgPr>
        <a:solidFill>
          <a:srgbClr val="D6D6D6">
            <a:alpha val="50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9BB8F3-FCEE-B84D-A8F4-8334C0D406F0}"/>
              </a:ext>
            </a:extLst>
          </p:cNvPr>
          <p:cNvSpPr/>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D Sherpa Regular" pitchFamily="50" charset="0"/>
            </a:endParaRPr>
          </a:p>
        </p:txBody>
      </p:sp>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198" y="365760"/>
            <a:ext cx="3840480" cy="1188720"/>
          </a:xfrm>
        </p:spPr>
        <p:txBody>
          <a:bodyPr anchor="t" anchorCtr="0"/>
          <a:lstStyle>
            <a:lvl1pPr>
              <a:defRPr sz="2400"/>
            </a:lvl1pPr>
          </a:lstStyle>
          <a:p>
            <a:r>
              <a:rPr lang="en-US"/>
              <a:t>Title or Header</a:t>
            </a: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latin typeface="GD Sherpa Regular" pitchFamily="50" charset="0"/>
              </a:defRPr>
            </a:lvl1pPr>
          </a:lstStyle>
          <a:p>
            <a:pPr defTabSz="457200"/>
            <a:r>
              <a:rPr lang="en-US"/>
              <a:t>© 2021 GoDaddy Inc.</a:t>
            </a:r>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latin typeface="GD Sherpa Regular" pitchFamily="50" charset="0"/>
              </a:defRPr>
            </a:lvl1pPr>
          </a:lstStyle>
          <a:p>
            <a:fld id="{76EBB49D-1E09-4371-83D5-C50E385A13A7}" type="slidenum">
              <a:rPr lang="en-US" smtClean="0"/>
              <a:pPr/>
              <a:t>‹#›</a:t>
            </a:fld>
            <a:endParaRPr lang="en-US"/>
          </a:p>
        </p:txBody>
      </p:sp>
      <p:grpSp>
        <p:nvGrpSpPr>
          <p:cNvPr id="11" name="Group 10">
            <a:extLst>
              <a:ext uri="{FF2B5EF4-FFF2-40B4-BE49-F238E27FC236}">
                <a16:creationId xmlns:a16="http://schemas.microsoft.com/office/drawing/2014/main" id="{2ED38408-7B8E-E649-B508-CDB11DD09405}"/>
              </a:ext>
            </a:extLst>
          </p:cNvPr>
          <p:cNvGrpSpPr/>
          <p:nvPr/>
        </p:nvGrpSpPr>
        <p:grpSpPr>
          <a:xfrm>
            <a:off x="4709195" y="1050632"/>
            <a:ext cx="7195839" cy="4756736"/>
            <a:chOff x="4767561" y="914400"/>
            <a:chExt cx="7195839" cy="4756736"/>
          </a:xfrm>
        </p:grpSpPr>
        <p:pic>
          <p:nvPicPr>
            <p:cNvPr id="12" name="Picture 11">
              <a:extLst>
                <a:ext uri="{FF2B5EF4-FFF2-40B4-BE49-F238E27FC236}">
                  <a16:creationId xmlns:a16="http://schemas.microsoft.com/office/drawing/2014/main" id="{152EE4FB-68E0-A247-8B36-C57954F0E5B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767561" y="914400"/>
              <a:ext cx="7195839" cy="4756736"/>
            </a:xfrm>
            <a:prstGeom prst="rect">
              <a:avLst/>
            </a:prstGeom>
            <a:effectLst>
              <a:outerShdw blurRad="254000" algn="tl" rotWithShape="0">
                <a:prstClr val="black">
                  <a:alpha val="10000"/>
                </a:prstClr>
              </a:outerShdw>
            </a:effectLst>
          </p:spPr>
        </p:pic>
        <p:sp>
          <p:nvSpPr>
            <p:cNvPr id="13" name="Rectangle 12">
              <a:extLst>
                <a:ext uri="{FF2B5EF4-FFF2-40B4-BE49-F238E27FC236}">
                  <a16:creationId xmlns:a16="http://schemas.microsoft.com/office/drawing/2014/main" id="{45C883D1-EC24-994E-B032-7DDE7B04C63A}"/>
                </a:ext>
              </a:extLst>
            </p:cNvPr>
            <p:cNvSpPr/>
            <p:nvPr/>
          </p:nvSpPr>
          <p:spPr>
            <a:xfrm>
              <a:off x="5010638" y="1165253"/>
              <a:ext cx="6709685" cy="42550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D Sherpa Regular" pitchFamily="50" charset="0"/>
              </a:endParaRPr>
            </a:p>
          </p:txBody>
        </p:sp>
      </p:grpSp>
      <p:sp>
        <p:nvSpPr>
          <p:cNvPr id="15" name="Picture Placeholder 2">
            <a:extLst>
              <a:ext uri="{FF2B5EF4-FFF2-40B4-BE49-F238E27FC236}">
                <a16:creationId xmlns:a16="http://schemas.microsoft.com/office/drawing/2014/main" id="{40E2FDEF-F0E6-F24B-A8B1-B0FE4C8404AD}"/>
              </a:ext>
            </a:extLst>
          </p:cNvPr>
          <p:cNvSpPr>
            <a:spLocks noGrp="1"/>
          </p:cNvSpPr>
          <p:nvPr>
            <p:ph type="pic" sz="quarter" idx="15" hasCustomPrompt="1"/>
          </p:nvPr>
        </p:nvSpPr>
        <p:spPr>
          <a:xfrm>
            <a:off x="4952272" y="1301485"/>
            <a:ext cx="6709685" cy="4255030"/>
          </a:xfrm>
          <a:prstGeom prst="rect">
            <a:avLst/>
          </a:prstGeom>
          <a:pattFill prst="solidDmnd">
            <a:fgClr>
              <a:schemeClr val="bg1">
                <a:lumMod val="85000"/>
              </a:schemeClr>
            </a:fgClr>
            <a:bgClr>
              <a:schemeClr val="bg1"/>
            </a:bgClr>
          </a:pattFill>
          <a:ln w="6350">
            <a:solidFill>
              <a:schemeClr val="tx1">
                <a:lumMod val="10000"/>
                <a:lumOff val="90000"/>
              </a:schemeClr>
            </a:solidFill>
          </a:ln>
          <a:effectLst/>
        </p:spPr>
        <p:txBody>
          <a:bodyPr vert="horz" lIns="0" tIns="0" rIns="0" bIns="0" rtlCol="0" anchor="ctr">
            <a:noAutofit/>
          </a:bodyPr>
          <a:lstStyle>
            <a:lvl1pPr>
              <a:defRPr kumimoji="0" lang="en-US" sz="1600" b="0" i="0" u="none" strike="noStrike" cap="none" spc="0" normalizeH="0" baseline="0" noProof="0">
                <a:ln>
                  <a:noFill/>
                </a:ln>
                <a:solidFill>
                  <a:srgbClr val="111111"/>
                </a:solidFill>
                <a:effectLst/>
                <a:uLnTx/>
                <a:uFillTx/>
                <a:latin typeface="GD Sherpa Regular" pitchFamily="2" charset="0"/>
              </a:defRPr>
            </a:lvl1pPr>
          </a:lstStyle>
          <a:p>
            <a:pPr marR="0" lvl="0" algn="ctr" fontAlgn="auto">
              <a:lnSpc>
                <a:spcPct val="90000"/>
              </a:lnSpc>
              <a:spcBef>
                <a:spcPts val="1000"/>
              </a:spcBef>
              <a:buClrTx/>
              <a:buSzTx/>
              <a:tabLst/>
            </a:pPr>
            <a:r>
              <a:rPr kumimoji="0" lang="en-US" sz="1600" b="0" i="0" u="none" strike="noStrike" kern="1200" cap="none" spc="0" normalizeH="0" baseline="0" noProof="0">
                <a:ln>
                  <a:noFill/>
                </a:ln>
                <a:solidFill>
                  <a:srgbClr val="111111"/>
                </a:solidFill>
                <a:effectLst/>
                <a:uLnTx/>
                <a:uFillTx/>
                <a:latin typeface="+mn-lt"/>
                <a:ea typeface="+mn-ea"/>
                <a:cs typeface="+mn-cs"/>
              </a:rPr>
              <a:t>Click icon to add picture or drag onto slide</a:t>
            </a:r>
          </a:p>
        </p:txBody>
      </p:sp>
      <p:sp>
        <p:nvSpPr>
          <p:cNvPr id="16" name="Text Placeholder 11">
            <a:extLst>
              <a:ext uri="{FF2B5EF4-FFF2-40B4-BE49-F238E27FC236}">
                <a16:creationId xmlns:a16="http://schemas.microsoft.com/office/drawing/2014/main" id="{7940B683-2853-9E43-85DF-0823C711EA6A}"/>
              </a:ext>
            </a:extLst>
          </p:cNvPr>
          <p:cNvSpPr>
            <a:spLocks noGrp="1"/>
          </p:cNvSpPr>
          <p:nvPr>
            <p:ph type="body" sz="quarter" idx="18" hasCustomPrompt="1"/>
          </p:nvPr>
        </p:nvSpPr>
        <p:spPr>
          <a:xfrm>
            <a:off x="457197" y="1828800"/>
            <a:ext cx="3840480" cy="3933825"/>
          </a:xfrm>
        </p:spPr>
        <p:txBody>
          <a:bodyPr/>
          <a:lstStyle>
            <a:lvl1pPr>
              <a:defRPr sz="1600" b="0" i="0">
                <a:latin typeface="GD Sherpa Medium" pitchFamily="2" charset="77"/>
              </a:defRPr>
            </a:lvl1pPr>
            <a:lvl2pPr>
              <a:defRPr sz="1400" b="0" i="0">
                <a:latin typeface="+mn-lt"/>
              </a:defRPr>
            </a:lvl2pPr>
          </a:lstStyle>
          <a:p>
            <a:pPr lvl="0"/>
            <a:r>
              <a:rPr lang="en-US"/>
              <a:t>Key points</a:t>
            </a:r>
          </a:p>
          <a:p>
            <a:pPr lvl="1"/>
            <a:r>
              <a:rPr lang="en-US"/>
              <a:t>Supporting sub-text</a:t>
            </a:r>
          </a:p>
          <a:p>
            <a:pPr lvl="1"/>
            <a:r>
              <a:rPr lang="en-US"/>
              <a:t>Supporting sub-text</a:t>
            </a:r>
          </a:p>
          <a:p>
            <a:pPr lvl="0"/>
            <a:r>
              <a:rPr lang="en-US"/>
              <a:t>Key points</a:t>
            </a:r>
          </a:p>
          <a:p>
            <a:pPr lvl="1"/>
            <a:r>
              <a:rPr lang="en-US"/>
              <a:t>Supporting sub-text</a:t>
            </a:r>
          </a:p>
          <a:p>
            <a:pPr lvl="1"/>
            <a:r>
              <a:rPr lang="en-US"/>
              <a:t>Supporting sub-text</a:t>
            </a:r>
          </a:p>
          <a:p>
            <a:pPr lvl="1"/>
            <a:endParaRPr lang="en-US"/>
          </a:p>
        </p:txBody>
      </p:sp>
    </p:spTree>
    <p:extLst>
      <p:ext uri="{BB962C8B-B14F-4D97-AF65-F5344CB8AC3E}">
        <p14:creationId xmlns:p14="http://schemas.microsoft.com/office/powerpoint/2010/main" val="1945400117"/>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Mobile">
    <p:bg>
      <p:bgPr>
        <a:solidFill>
          <a:srgbClr val="D6D6D6">
            <a:alpha val="50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9BB8F3-FCEE-B84D-A8F4-8334C0D406F0}"/>
              </a:ext>
            </a:extLst>
          </p:cNvPr>
          <p:cNvSpPr/>
          <p:nvPr/>
        </p:nvSpPr>
        <p:spPr>
          <a:xfrm>
            <a:off x="0" y="0"/>
            <a:ext cx="772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D Sherpa Regular" pitchFamily="50" charset="0"/>
            </a:endParaRPr>
          </a:p>
        </p:txBody>
      </p:sp>
      <p:sp>
        <p:nvSpPr>
          <p:cNvPr id="2" name="Title 1">
            <a:extLst>
              <a:ext uri="{FF2B5EF4-FFF2-40B4-BE49-F238E27FC236}">
                <a16:creationId xmlns:a16="http://schemas.microsoft.com/office/drawing/2014/main" id="{D30C25C8-37BF-7A4F-8BA1-D298A5AAEE0F}"/>
              </a:ext>
            </a:extLst>
          </p:cNvPr>
          <p:cNvSpPr>
            <a:spLocks noGrp="1"/>
          </p:cNvSpPr>
          <p:nvPr>
            <p:ph type="title" hasCustomPrompt="1"/>
          </p:nvPr>
        </p:nvSpPr>
        <p:spPr>
          <a:xfrm>
            <a:off x="457197" y="365760"/>
            <a:ext cx="4023360" cy="1188720"/>
          </a:xfrm>
        </p:spPr>
        <p:txBody>
          <a:bodyPr anchor="t" anchorCtr="0"/>
          <a:lstStyle>
            <a:lvl1pPr>
              <a:defRPr sz="2400"/>
            </a:lvl1pPr>
          </a:lstStyle>
          <a:p>
            <a:r>
              <a:rPr lang="en-US"/>
              <a:t>Title or Header</a:t>
            </a:r>
          </a:p>
        </p:txBody>
      </p:sp>
      <p:sp>
        <p:nvSpPr>
          <p:cNvPr id="3" name="Footer Placeholder 2">
            <a:extLst>
              <a:ext uri="{FF2B5EF4-FFF2-40B4-BE49-F238E27FC236}">
                <a16:creationId xmlns:a16="http://schemas.microsoft.com/office/drawing/2014/main" id="{9D6BDBC9-A805-9449-AA26-A9126D4A5727}"/>
              </a:ext>
            </a:extLst>
          </p:cNvPr>
          <p:cNvSpPr>
            <a:spLocks noGrp="1"/>
          </p:cNvSpPr>
          <p:nvPr>
            <p:ph type="ftr" sz="quarter" idx="10"/>
          </p:nvPr>
        </p:nvSpPr>
        <p:spPr/>
        <p:txBody>
          <a:bodyPr/>
          <a:lstStyle>
            <a:lvl1pPr>
              <a:defRPr b="0" i="0">
                <a:latin typeface="GD Sherpa Regular" pitchFamily="50" charset="0"/>
              </a:defRPr>
            </a:lvl1pPr>
          </a:lstStyle>
          <a:p>
            <a:pPr defTabSz="457200"/>
            <a:r>
              <a:rPr lang="en-US"/>
              <a:t>© 2021 GoDaddy Inc.</a:t>
            </a:r>
          </a:p>
        </p:txBody>
      </p:sp>
      <p:sp>
        <p:nvSpPr>
          <p:cNvPr id="4" name="Slide Number Placeholder 3">
            <a:extLst>
              <a:ext uri="{FF2B5EF4-FFF2-40B4-BE49-F238E27FC236}">
                <a16:creationId xmlns:a16="http://schemas.microsoft.com/office/drawing/2014/main" id="{57857D66-194C-8547-8499-1DCF1C300655}"/>
              </a:ext>
            </a:extLst>
          </p:cNvPr>
          <p:cNvSpPr>
            <a:spLocks noGrp="1"/>
          </p:cNvSpPr>
          <p:nvPr>
            <p:ph type="sldNum" sz="quarter" idx="11"/>
          </p:nvPr>
        </p:nvSpPr>
        <p:spPr/>
        <p:txBody>
          <a:bodyPr/>
          <a:lstStyle>
            <a:lvl1pPr>
              <a:defRPr b="0" i="0">
                <a:latin typeface="GD Sherpa Regular" pitchFamily="50" charset="0"/>
              </a:defRPr>
            </a:lvl1pPr>
          </a:lstStyle>
          <a:p>
            <a:fld id="{76EBB49D-1E09-4371-83D5-C50E385A13A7}" type="slidenum">
              <a:rPr lang="en-US" smtClean="0"/>
              <a:pPr/>
              <a:t>‹#›</a:t>
            </a:fld>
            <a:endParaRPr lang="en-US"/>
          </a:p>
        </p:txBody>
      </p:sp>
      <p:grpSp>
        <p:nvGrpSpPr>
          <p:cNvPr id="6" name="Group 5">
            <a:extLst>
              <a:ext uri="{FF2B5EF4-FFF2-40B4-BE49-F238E27FC236}">
                <a16:creationId xmlns:a16="http://schemas.microsoft.com/office/drawing/2014/main" id="{4DB64EE2-6FFF-984E-A1CA-6172D8E4324F}"/>
              </a:ext>
            </a:extLst>
          </p:cNvPr>
          <p:cNvGrpSpPr/>
          <p:nvPr/>
        </p:nvGrpSpPr>
        <p:grpSpPr>
          <a:xfrm>
            <a:off x="6722033" y="219455"/>
            <a:ext cx="3059596" cy="6217920"/>
            <a:chOff x="6697485" y="219455"/>
            <a:chExt cx="3059596" cy="6217920"/>
          </a:xfrm>
        </p:grpSpPr>
        <p:sp>
          <p:nvSpPr>
            <p:cNvPr id="5" name="Rounded Rectangle 4">
              <a:extLst>
                <a:ext uri="{FF2B5EF4-FFF2-40B4-BE49-F238E27FC236}">
                  <a16:creationId xmlns:a16="http://schemas.microsoft.com/office/drawing/2014/main" id="{9D4CEC98-BA09-DA42-BBE3-2521AED3A0F7}"/>
                </a:ext>
              </a:extLst>
            </p:cNvPr>
            <p:cNvSpPr/>
            <p:nvPr/>
          </p:nvSpPr>
          <p:spPr>
            <a:xfrm>
              <a:off x="6697485" y="219455"/>
              <a:ext cx="3059596" cy="6217920"/>
            </a:xfrm>
            <a:prstGeom prst="roundRect">
              <a:avLst>
                <a:gd name="adj" fmla="val 14862"/>
              </a:avLst>
            </a:prstGeom>
            <a:solidFill>
              <a:schemeClr val="bg1"/>
            </a:solidFill>
            <a:ln>
              <a:noFill/>
            </a:ln>
            <a:effectLst>
              <a:outerShdw blurRad="254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D Sherpa Regular" pitchFamily="50" charset="0"/>
              </a:endParaRPr>
            </a:p>
          </p:txBody>
        </p:sp>
        <p:sp>
          <p:nvSpPr>
            <p:cNvPr id="13" name="Rounded Rectangle 12">
              <a:extLst>
                <a:ext uri="{FF2B5EF4-FFF2-40B4-BE49-F238E27FC236}">
                  <a16:creationId xmlns:a16="http://schemas.microsoft.com/office/drawing/2014/main" id="{2797AE30-255E-394A-856A-45DAE8C37A4D}"/>
                </a:ext>
              </a:extLst>
            </p:cNvPr>
            <p:cNvSpPr/>
            <p:nvPr/>
          </p:nvSpPr>
          <p:spPr>
            <a:xfrm>
              <a:off x="6871312" y="402335"/>
              <a:ext cx="2711943" cy="5852160"/>
            </a:xfrm>
            <a:prstGeom prst="roundRect">
              <a:avLst>
                <a:gd name="adj" fmla="val 988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D Sherpa Regular" pitchFamily="50" charset="0"/>
              </a:endParaRPr>
            </a:p>
          </p:txBody>
        </p:sp>
      </p:grpSp>
      <p:sp>
        <p:nvSpPr>
          <p:cNvPr id="15" name="Picture Placeholder 2">
            <a:extLst>
              <a:ext uri="{FF2B5EF4-FFF2-40B4-BE49-F238E27FC236}">
                <a16:creationId xmlns:a16="http://schemas.microsoft.com/office/drawing/2014/main" id="{7B4DE663-724D-E849-BEE9-B649B9916A6B}"/>
              </a:ext>
            </a:extLst>
          </p:cNvPr>
          <p:cNvSpPr>
            <a:spLocks noGrp="1"/>
          </p:cNvSpPr>
          <p:nvPr>
            <p:ph type="pic" sz="quarter" idx="19" hasCustomPrompt="1"/>
          </p:nvPr>
        </p:nvSpPr>
        <p:spPr>
          <a:xfrm>
            <a:off x="6895860" y="402335"/>
            <a:ext cx="2711943" cy="5852160"/>
          </a:xfrm>
          <a:prstGeom prst="roundRect">
            <a:avLst>
              <a:gd name="adj" fmla="val 8800"/>
            </a:avLst>
          </a:prstGeom>
          <a:pattFill prst="solidDmnd">
            <a:fgClr>
              <a:schemeClr val="bg1">
                <a:lumMod val="85000"/>
              </a:schemeClr>
            </a:fgClr>
            <a:bgClr>
              <a:schemeClr val="bg1"/>
            </a:bgClr>
          </a:pattFill>
          <a:ln w="6350">
            <a:solidFill>
              <a:schemeClr val="tx1">
                <a:lumMod val="10000"/>
                <a:lumOff val="90000"/>
              </a:schemeClr>
            </a:solidFill>
          </a:ln>
          <a:effectLst/>
        </p:spPr>
        <p:txBody>
          <a:bodyPr vert="horz" lIns="0" tIns="0" rIns="0" bIns="0" rtlCol="0" anchor="ctr">
            <a:noAutofit/>
          </a:bodyPr>
          <a:lstStyle>
            <a:lvl1pPr>
              <a:defRPr kumimoji="0" lang="en-US" sz="1600" b="0" i="0" u="none" strike="noStrike" cap="none" spc="0" normalizeH="0" baseline="0" noProof="0" dirty="0">
                <a:ln>
                  <a:noFill/>
                </a:ln>
                <a:solidFill>
                  <a:srgbClr val="111111"/>
                </a:solidFill>
                <a:effectLst/>
                <a:uLnTx/>
                <a:uFillTx/>
                <a:latin typeface="GD Sherpa Regular" pitchFamily="2" charset="0"/>
              </a:defRPr>
            </a:lvl1pPr>
          </a:lstStyle>
          <a:p>
            <a:pPr marR="0" lvl="0" algn="ctr" fontAlgn="auto">
              <a:lnSpc>
                <a:spcPct val="90000"/>
              </a:lnSpc>
              <a:spcBef>
                <a:spcPts val="1000"/>
              </a:spcBef>
              <a:buClrTx/>
              <a:buSzTx/>
              <a:tabLst/>
            </a:pPr>
            <a:r>
              <a:rPr kumimoji="0" lang="en-US" sz="1600" b="0" i="0" u="none" strike="noStrike" kern="1200" cap="none" spc="0" normalizeH="0" baseline="0" noProof="0">
                <a:ln>
                  <a:noFill/>
                </a:ln>
                <a:solidFill>
                  <a:srgbClr val="111111"/>
                </a:solidFill>
                <a:effectLst/>
                <a:uLnTx/>
                <a:uFillTx/>
                <a:latin typeface="+mn-lt"/>
                <a:ea typeface="+mn-ea"/>
                <a:cs typeface="+mn-cs"/>
              </a:rPr>
              <a:t>Click icon to add picture or drag onto slide</a:t>
            </a:r>
          </a:p>
        </p:txBody>
      </p:sp>
      <p:sp>
        <p:nvSpPr>
          <p:cNvPr id="11" name="Text Placeholder 11">
            <a:extLst>
              <a:ext uri="{FF2B5EF4-FFF2-40B4-BE49-F238E27FC236}">
                <a16:creationId xmlns:a16="http://schemas.microsoft.com/office/drawing/2014/main" id="{DB3A4756-7DF4-CD47-8820-88D19679A2DD}"/>
              </a:ext>
            </a:extLst>
          </p:cNvPr>
          <p:cNvSpPr>
            <a:spLocks noGrp="1"/>
          </p:cNvSpPr>
          <p:nvPr>
            <p:ph type="body" sz="quarter" idx="18" hasCustomPrompt="1"/>
          </p:nvPr>
        </p:nvSpPr>
        <p:spPr>
          <a:xfrm>
            <a:off x="457196" y="1828800"/>
            <a:ext cx="4023360" cy="3933825"/>
          </a:xfrm>
        </p:spPr>
        <p:txBody>
          <a:bodyPr/>
          <a:lstStyle>
            <a:lvl1pPr>
              <a:defRPr sz="1600" b="0" i="0">
                <a:latin typeface="GD Sherpa Medium" pitchFamily="2" charset="77"/>
              </a:defRPr>
            </a:lvl1pPr>
            <a:lvl2pPr>
              <a:defRPr sz="1400" b="0" i="0">
                <a:latin typeface="+mn-lt"/>
              </a:defRPr>
            </a:lvl2pPr>
          </a:lstStyle>
          <a:p>
            <a:pPr lvl="0"/>
            <a:r>
              <a:rPr lang="en-US"/>
              <a:t>Key points</a:t>
            </a:r>
          </a:p>
          <a:p>
            <a:pPr lvl="1"/>
            <a:r>
              <a:rPr lang="en-US"/>
              <a:t>Supporting sub-text</a:t>
            </a:r>
          </a:p>
          <a:p>
            <a:pPr lvl="1"/>
            <a:r>
              <a:rPr lang="en-US"/>
              <a:t>Supporting sub-text</a:t>
            </a:r>
          </a:p>
          <a:p>
            <a:pPr lvl="0"/>
            <a:r>
              <a:rPr lang="en-US"/>
              <a:t>Key points</a:t>
            </a:r>
          </a:p>
          <a:p>
            <a:pPr lvl="1"/>
            <a:r>
              <a:rPr lang="en-US"/>
              <a:t>Supporting sub-text</a:t>
            </a:r>
          </a:p>
          <a:p>
            <a:pPr lvl="1"/>
            <a:r>
              <a:rPr lang="en-US"/>
              <a:t>Supporting sub-text</a:t>
            </a:r>
          </a:p>
          <a:p>
            <a:pPr lvl="1"/>
            <a:endParaRPr lang="en-US"/>
          </a:p>
        </p:txBody>
      </p:sp>
    </p:spTree>
    <p:extLst>
      <p:ext uri="{BB962C8B-B14F-4D97-AF65-F5344CB8AC3E}">
        <p14:creationId xmlns:p14="http://schemas.microsoft.com/office/powerpoint/2010/main" val="1151980371"/>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VIDEO Placeholder">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D3BF2-1FD7-A34D-93E2-E5AF8C3F26D7}"/>
              </a:ext>
            </a:extLst>
          </p:cNvPr>
          <p:cNvSpPr>
            <a:spLocks noGrp="1"/>
          </p:cNvSpPr>
          <p:nvPr>
            <p:ph type="title" hasCustomPrompt="1"/>
          </p:nvPr>
        </p:nvSpPr>
        <p:spPr>
          <a:xfrm>
            <a:off x="609600" y="2828109"/>
            <a:ext cx="10972800" cy="600891"/>
          </a:xfrm>
        </p:spPr>
        <p:txBody>
          <a:bodyPr/>
          <a:lstStyle>
            <a:lvl1pPr algn="ctr">
              <a:defRPr sz="4800" b="0" i="0">
                <a:solidFill>
                  <a:schemeClr val="bg1"/>
                </a:solidFill>
                <a:latin typeface="GD Sherpa Regular" pitchFamily="50" charset="0"/>
              </a:defRPr>
            </a:lvl1pPr>
          </a:lstStyle>
          <a:p>
            <a:r>
              <a:rPr lang="en-US"/>
              <a:t>VIDEO NAME</a:t>
            </a:r>
          </a:p>
        </p:txBody>
      </p:sp>
      <p:sp>
        <p:nvSpPr>
          <p:cNvPr id="3" name="Footer Placeholder 2">
            <a:extLst>
              <a:ext uri="{FF2B5EF4-FFF2-40B4-BE49-F238E27FC236}">
                <a16:creationId xmlns:a16="http://schemas.microsoft.com/office/drawing/2014/main" id="{054E9CB5-257B-F647-A13B-27B0D6BC29BA}"/>
              </a:ext>
            </a:extLst>
          </p:cNvPr>
          <p:cNvSpPr>
            <a:spLocks noGrp="1"/>
          </p:cNvSpPr>
          <p:nvPr>
            <p:ph type="ftr" sz="quarter" idx="10"/>
          </p:nvPr>
        </p:nvSpPr>
        <p:spPr/>
        <p:txBody>
          <a:bodyPr/>
          <a:lstStyle>
            <a:lvl1pPr>
              <a:defRPr b="0" i="0">
                <a:solidFill>
                  <a:schemeClr val="bg1"/>
                </a:solidFill>
                <a:latin typeface="GD Sherpa Regular" pitchFamily="50" charset="0"/>
              </a:defRPr>
            </a:lvl1pPr>
          </a:lstStyle>
          <a:p>
            <a:pPr defTabSz="457200"/>
            <a:r>
              <a:rPr lang="en-US"/>
              <a:t>© 2021 GoDaddy Inc.</a:t>
            </a:r>
          </a:p>
        </p:txBody>
      </p:sp>
      <p:sp>
        <p:nvSpPr>
          <p:cNvPr id="4" name="Slide Number Placeholder 3">
            <a:extLst>
              <a:ext uri="{FF2B5EF4-FFF2-40B4-BE49-F238E27FC236}">
                <a16:creationId xmlns:a16="http://schemas.microsoft.com/office/drawing/2014/main" id="{0609295E-AB20-F847-9C62-598D393F8E55}"/>
              </a:ext>
            </a:extLst>
          </p:cNvPr>
          <p:cNvSpPr>
            <a:spLocks noGrp="1"/>
          </p:cNvSpPr>
          <p:nvPr>
            <p:ph type="sldNum" sz="quarter" idx="11"/>
          </p:nvPr>
        </p:nvSpPr>
        <p:spPr/>
        <p:txBody>
          <a:bodyPr/>
          <a:lstStyle>
            <a:lvl1pPr>
              <a:defRPr b="0" i="0">
                <a:solidFill>
                  <a:schemeClr val="bg1"/>
                </a:solidFill>
                <a:latin typeface="GD Sherpa Regular" pitchFamily="50" charset="0"/>
              </a:defRPr>
            </a:lvl1pPr>
          </a:lstStyle>
          <a:p>
            <a:fld id="{76EBB49D-1E09-4371-83D5-C50E385A13A7}" type="slidenum">
              <a:rPr lang="en-US" smtClean="0"/>
              <a:pPr/>
              <a:t>‹#›</a:t>
            </a:fld>
            <a:endParaRPr lang="en-US"/>
          </a:p>
        </p:txBody>
      </p:sp>
      <p:sp>
        <p:nvSpPr>
          <p:cNvPr id="7" name="Text Placeholder 6">
            <a:extLst>
              <a:ext uri="{FF2B5EF4-FFF2-40B4-BE49-F238E27FC236}">
                <a16:creationId xmlns:a16="http://schemas.microsoft.com/office/drawing/2014/main" id="{E565D9CD-EE9B-014E-A3D4-290314E855D9}"/>
              </a:ext>
            </a:extLst>
          </p:cNvPr>
          <p:cNvSpPr>
            <a:spLocks noGrp="1"/>
          </p:cNvSpPr>
          <p:nvPr>
            <p:ph type="body" sz="quarter" idx="12" hasCustomPrompt="1"/>
          </p:nvPr>
        </p:nvSpPr>
        <p:spPr>
          <a:xfrm>
            <a:off x="596107" y="3657600"/>
            <a:ext cx="10999787" cy="682625"/>
          </a:xfrm>
          <a:prstGeom prst="rect">
            <a:avLst/>
          </a:prstGeom>
        </p:spPr>
        <p:txBody>
          <a:bodyPr/>
          <a:lstStyle>
            <a:lvl1pPr algn="ctr">
              <a:defRPr b="0" i="0">
                <a:solidFill>
                  <a:schemeClr val="bg1"/>
                </a:solidFill>
                <a:latin typeface="GD Sherpa Regular" pitchFamily="50" charset="0"/>
              </a:defRPr>
            </a:lvl1pPr>
            <a:lvl2pPr>
              <a:defRPr>
                <a:solidFill>
                  <a:schemeClr val="bg1"/>
                </a:solidFill>
              </a:defRPr>
            </a:lvl2pPr>
          </a:lstStyle>
          <a:p>
            <a:pPr lvl="0"/>
            <a:r>
              <a:rPr lang="en-US"/>
              <a:t>00:00:00</a:t>
            </a:r>
          </a:p>
        </p:txBody>
      </p:sp>
      <p:pic>
        <p:nvPicPr>
          <p:cNvPr id="8" name="Graphic 7">
            <a:extLst>
              <a:ext uri="{FF2B5EF4-FFF2-40B4-BE49-F238E27FC236}">
                <a16:creationId xmlns:a16="http://schemas.microsoft.com/office/drawing/2014/main" id="{E4F9BF69-6B8D-A447-9259-56713E33ACA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368" y="6428379"/>
            <a:ext cx="905256" cy="227334"/>
          </a:xfrm>
          <a:prstGeom prst="rect">
            <a:avLst/>
          </a:prstGeom>
        </p:spPr>
      </p:pic>
    </p:spTree>
    <p:extLst>
      <p:ext uri="{BB962C8B-B14F-4D97-AF65-F5344CB8AC3E}">
        <p14:creationId xmlns:p14="http://schemas.microsoft.com/office/powerpoint/2010/main" val="42199969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Q&amp;A-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11277600" cy="3677930"/>
          </a:xfrm>
        </p:spPr>
        <p:txBody>
          <a:bodyPr anchor="t" anchorCtr="0">
            <a:spAutoFit/>
          </a:bodyPr>
          <a:lstStyle>
            <a:lvl1pPr algn="ctr">
              <a:lnSpc>
                <a:spcPct val="100000"/>
              </a:lnSpc>
              <a:defRPr sz="23900">
                <a:solidFill>
                  <a:schemeClr val="tx1"/>
                </a:solidFill>
              </a:defRPr>
            </a:lvl1pPr>
          </a:lstStyle>
          <a:p>
            <a:r>
              <a:rPr lang="en-US"/>
              <a:t>Q&amp;A</a:t>
            </a:r>
          </a:p>
        </p:txBody>
      </p:sp>
      <p:sp>
        <p:nvSpPr>
          <p:cNvPr id="5" name="Footer Placeholder 4">
            <a:extLst>
              <a:ext uri="{FF2B5EF4-FFF2-40B4-BE49-F238E27FC236}">
                <a16:creationId xmlns:a16="http://schemas.microsoft.com/office/drawing/2014/main" id="{407FEEFD-82F6-F246-9ED3-6F9FA5631E7B}"/>
              </a:ext>
            </a:extLst>
          </p:cNvPr>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tx1"/>
                </a:solidFill>
                <a:latin typeface="GD Sherpa Regular" pitchFamily="50" charset="0"/>
              </a:defRPr>
            </a:lvl1pPr>
          </a:lstStyle>
          <a:p>
            <a:pPr defTabSz="457200"/>
            <a:r>
              <a:rPr lang="en-US"/>
              <a:t>© 2021 GoDaddy Inc.</a:t>
            </a:r>
          </a:p>
        </p:txBody>
      </p:sp>
      <p:sp>
        <p:nvSpPr>
          <p:cNvPr id="6" name="Slide Number Placeholder 5">
            <a:extLst>
              <a:ext uri="{FF2B5EF4-FFF2-40B4-BE49-F238E27FC236}">
                <a16:creationId xmlns:a16="http://schemas.microsoft.com/office/drawing/2014/main" id="{75280259-2711-E14F-BBE4-5679842C3C26}"/>
              </a:ext>
            </a:extLst>
          </p:cNvPr>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tx1"/>
                </a:solidFill>
                <a:latin typeface="GD Sherpa Regular" pitchFamily="50" charset="0"/>
                <a:ea typeface="GD Sherpa Regular" pitchFamily="50" charset="0"/>
                <a:cs typeface="GD Boing Black" panose="02000603030000020004" pitchFamily="2" charset="77"/>
              </a:defRPr>
            </a:lvl1pPr>
          </a:lstStyle>
          <a:p>
            <a:fld id="{76EBB49D-1E09-4371-83D5-C50E385A13A7}" type="slidenum">
              <a:rPr lang="en-US" smtClean="0"/>
              <a:pPr/>
              <a:t>‹#›</a:t>
            </a:fld>
            <a:endParaRPr lang="en-US"/>
          </a:p>
        </p:txBody>
      </p:sp>
    </p:spTree>
    <p:extLst>
      <p:ext uri="{BB962C8B-B14F-4D97-AF65-F5344CB8AC3E}">
        <p14:creationId xmlns:p14="http://schemas.microsoft.com/office/powerpoint/2010/main" val="25188931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Q&amp;A-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11277600" cy="3677930"/>
          </a:xfrm>
        </p:spPr>
        <p:txBody>
          <a:bodyPr anchor="t" anchorCtr="0">
            <a:spAutoFit/>
          </a:bodyPr>
          <a:lstStyle>
            <a:lvl1pPr algn="ctr">
              <a:lnSpc>
                <a:spcPct val="100000"/>
              </a:lnSpc>
              <a:defRPr sz="23900">
                <a:solidFill>
                  <a:schemeClr val="tx2"/>
                </a:solidFill>
              </a:defRPr>
            </a:lvl1pPr>
          </a:lstStyle>
          <a:p>
            <a:r>
              <a:rPr lang="en-US"/>
              <a:t>Q&amp;A</a:t>
            </a:r>
          </a:p>
        </p:txBody>
      </p:sp>
      <p:sp>
        <p:nvSpPr>
          <p:cNvPr id="7" name="Footer Placeholder 4">
            <a:extLst>
              <a:ext uri="{FF2B5EF4-FFF2-40B4-BE49-F238E27FC236}">
                <a16:creationId xmlns:a16="http://schemas.microsoft.com/office/drawing/2014/main" id="{97B8218D-F904-2446-BED5-A1DD15DA8C74}"/>
              </a:ext>
            </a:extLst>
          </p:cNvPr>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bg1"/>
                </a:solidFill>
                <a:latin typeface="GD Sherpa Regular" pitchFamily="50" charset="0"/>
              </a:defRPr>
            </a:lvl1pPr>
          </a:lstStyle>
          <a:p>
            <a:pPr defTabSz="457200"/>
            <a:r>
              <a:rPr lang="en-US"/>
              <a:t>© 2021 GoDaddy Inc.</a:t>
            </a:r>
          </a:p>
        </p:txBody>
      </p:sp>
      <p:sp>
        <p:nvSpPr>
          <p:cNvPr id="8" name="Slide Number Placeholder 5">
            <a:extLst>
              <a:ext uri="{FF2B5EF4-FFF2-40B4-BE49-F238E27FC236}">
                <a16:creationId xmlns:a16="http://schemas.microsoft.com/office/drawing/2014/main" id="{267FD3FF-EF86-3245-9D7D-4212F52E7684}"/>
              </a:ext>
            </a:extLst>
          </p:cNvPr>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bg1"/>
                </a:solidFill>
                <a:latin typeface="GD Sherpa Regular" pitchFamily="50" charset="0"/>
                <a:ea typeface="GD Sherpa Regular" pitchFamily="50" charset="0"/>
                <a:cs typeface="GD Boing Black" panose="02000603030000020004" pitchFamily="2" charset="77"/>
              </a:defRPr>
            </a:lvl1pPr>
          </a:lstStyle>
          <a:p>
            <a:fld id="{76EBB49D-1E09-4371-83D5-C50E385A13A7}" type="slidenum">
              <a:rPr lang="en-US" smtClean="0"/>
              <a:pPr/>
              <a:t>‹#›</a:t>
            </a:fld>
            <a:endParaRPr lang="en-US"/>
          </a:p>
        </p:txBody>
      </p:sp>
      <p:pic>
        <p:nvPicPr>
          <p:cNvPr id="9" name="Graphic 8">
            <a:extLst>
              <a:ext uri="{FF2B5EF4-FFF2-40B4-BE49-F238E27FC236}">
                <a16:creationId xmlns:a16="http://schemas.microsoft.com/office/drawing/2014/main" id="{772B2894-A8A1-B148-9534-B031F9DC604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368" y="6428379"/>
            <a:ext cx="905256" cy="227334"/>
          </a:xfrm>
          <a:prstGeom prst="rect">
            <a:avLst/>
          </a:prstGeom>
        </p:spPr>
      </p:pic>
    </p:spTree>
    <p:extLst>
      <p:ext uri="{BB962C8B-B14F-4D97-AF65-F5344CB8AC3E}">
        <p14:creationId xmlns:p14="http://schemas.microsoft.com/office/powerpoint/2010/main" val="882881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ey Message-Blue">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57F54A0-8F88-2544-B216-4E0B750FA88D}"/>
              </a:ext>
            </a:extLst>
          </p:cNvPr>
          <p:cNvSpPr>
            <a:spLocks noGrp="1"/>
          </p:cNvSpPr>
          <p:nvPr>
            <p:ph type="ftr" sz="quarter" idx="10"/>
          </p:nvPr>
        </p:nvSpPr>
        <p:spPr/>
        <p:txBody>
          <a:bodyPr/>
          <a:lstStyle>
            <a:lvl1pPr>
              <a:defRPr b="0" i="0">
                <a:latin typeface="GD Sherpa Regular" pitchFamily="50" charset="0"/>
              </a:defRPr>
            </a:lvl1pPr>
          </a:lstStyle>
          <a:p>
            <a:endParaRPr lang="en-US"/>
          </a:p>
        </p:txBody>
      </p:sp>
      <p:sp>
        <p:nvSpPr>
          <p:cNvPr id="4" name="Slide Number Placeholder 3">
            <a:extLst>
              <a:ext uri="{FF2B5EF4-FFF2-40B4-BE49-F238E27FC236}">
                <a16:creationId xmlns:a16="http://schemas.microsoft.com/office/drawing/2014/main" id="{A442D2B0-4716-EC4D-85ED-30CCB3325202}"/>
              </a:ext>
            </a:extLst>
          </p:cNvPr>
          <p:cNvSpPr>
            <a:spLocks noGrp="1"/>
          </p:cNvSpPr>
          <p:nvPr>
            <p:ph type="sldNum" sz="quarter" idx="11"/>
          </p:nvPr>
        </p:nvSpPr>
        <p:spPr/>
        <p:txBody>
          <a:bodyPr/>
          <a:lstStyle>
            <a:lvl1pPr>
              <a:defRPr b="0" i="0">
                <a:latin typeface="GD Sherpa Regular" pitchFamily="50" charset="0"/>
              </a:defRPr>
            </a:lvl1pPr>
          </a:lstStyle>
          <a:p>
            <a:fld id="{AF2EE449-B6E6-41F3-8B70-F1D7C89EE380}" type="slidenum">
              <a:rPr lang="en-US" smtClean="0"/>
              <a:t>‹#›</a:t>
            </a:fld>
            <a:endParaRPr lang="en-US"/>
          </a:p>
        </p:txBody>
      </p:sp>
      <p:sp>
        <p:nvSpPr>
          <p:cNvPr id="6" name="Text Placeholder 5">
            <a:extLst>
              <a:ext uri="{FF2B5EF4-FFF2-40B4-BE49-F238E27FC236}">
                <a16:creationId xmlns:a16="http://schemas.microsoft.com/office/drawing/2014/main" id="{1AC232E5-2F59-EF4C-B3D6-0FD33A63CA6D}"/>
              </a:ext>
            </a:extLst>
          </p:cNvPr>
          <p:cNvSpPr>
            <a:spLocks noGrp="1"/>
          </p:cNvSpPr>
          <p:nvPr>
            <p:ph type="body" sz="quarter" idx="12" hasCustomPrompt="1"/>
          </p:nvPr>
        </p:nvSpPr>
        <p:spPr>
          <a:xfrm>
            <a:off x="457201" y="1280160"/>
            <a:ext cx="7475674" cy="3840480"/>
          </a:xfrm>
          <a:prstGeom prst="rect">
            <a:avLst/>
          </a:prstGeom>
        </p:spPr>
        <p:txBody>
          <a:bodyPr/>
          <a:lstStyle>
            <a:lvl1pPr>
              <a:lnSpc>
                <a:spcPts val="4000"/>
              </a:lnSpc>
              <a:spcBef>
                <a:spcPts val="0"/>
              </a:spcBef>
              <a:spcAft>
                <a:spcPts val="0"/>
              </a:spcAft>
              <a:defRPr sz="3200" b="1" i="0">
                <a:solidFill>
                  <a:schemeClr val="tx1"/>
                </a:solidFill>
                <a:latin typeface="GD Sage Bold" panose="020A0800090400000002" pitchFamily="18"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Tree>
    <p:extLst>
      <p:ext uri="{BB962C8B-B14F-4D97-AF65-F5344CB8AC3E}">
        <p14:creationId xmlns:p14="http://schemas.microsoft.com/office/powerpoint/2010/main" val="9057709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Walk-Out-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9025"/>
            <a:ext cx="11277600" cy="1477328"/>
          </a:xfrm>
        </p:spPr>
        <p:txBody>
          <a:bodyPr anchor="ctr" anchorCtr="0">
            <a:noAutofit/>
          </a:bodyPr>
          <a:lstStyle>
            <a:lvl1pPr algn="ctr">
              <a:lnSpc>
                <a:spcPct val="100000"/>
              </a:lnSpc>
              <a:defRPr sz="8800">
                <a:solidFill>
                  <a:schemeClr val="tx1"/>
                </a:solidFill>
              </a:defRPr>
            </a:lvl1pPr>
          </a:lstStyle>
          <a:p>
            <a:r>
              <a:rPr lang="en-US"/>
              <a:t>Thank you.</a:t>
            </a:r>
          </a:p>
        </p:txBody>
      </p:sp>
      <p:sp>
        <p:nvSpPr>
          <p:cNvPr id="7" name="Footer Placeholder 4">
            <a:extLst>
              <a:ext uri="{FF2B5EF4-FFF2-40B4-BE49-F238E27FC236}">
                <a16:creationId xmlns:a16="http://schemas.microsoft.com/office/drawing/2014/main" id="{6E9D83C5-35FF-8846-994D-D60095DB6BF3}"/>
              </a:ext>
            </a:extLst>
          </p:cNvPr>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tx1"/>
                </a:solidFill>
                <a:latin typeface="GD Sherpa Regular" pitchFamily="50" charset="0"/>
              </a:defRPr>
            </a:lvl1pPr>
          </a:lstStyle>
          <a:p>
            <a:pPr defTabSz="457200"/>
            <a:r>
              <a:rPr lang="en-US"/>
              <a:t>© 2021 GoDaddy Inc.</a:t>
            </a:r>
          </a:p>
        </p:txBody>
      </p:sp>
      <p:sp>
        <p:nvSpPr>
          <p:cNvPr id="8" name="Slide Number Placeholder 5">
            <a:extLst>
              <a:ext uri="{FF2B5EF4-FFF2-40B4-BE49-F238E27FC236}">
                <a16:creationId xmlns:a16="http://schemas.microsoft.com/office/drawing/2014/main" id="{9888D862-82C7-954A-9BF3-986D4E43F6AC}"/>
              </a:ext>
            </a:extLst>
          </p:cNvPr>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tx1"/>
                </a:solidFill>
                <a:latin typeface="GD Sherpa Regular" pitchFamily="50" charset="0"/>
                <a:ea typeface="GD Sherpa Regular" pitchFamily="50" charset="0"/>
                <a:cs typeface="GD Boing Black" panose="02000603030000020004" pitchFamily="2" charset="77"/>
              </a:defRPr>
            </a:lvl1pPr>
          </a:lstStyle>
          <a:p>
            <a:fld id="{76EBB49D-1E09-4371-83D5-C50E385A13A7}" type="slidenum">
              <a:rPr lang="en-US" smtClean="0"/>
              <a:pPr/>
              <a:t>‹#›</a:t>
            </a:fld>
            <a:endParaRPr lang="en-US"/>
          </a:p>
        </p:txBody>
      </p:sp>
      <p:pic>
        <p:nvPicPr>
          <p:cNvPr id="9" name="Graphic 8">
            <a:extLst>
              <a:ext uri="{FF2B5EF4-FFF2-40B4-BE49-F238E27FC236}">
                <a16:creationId xmlns:a16="http://schemas.microsoft.com/office/drawing/2014/main" id="{2A0EFEAB-EFD4-314F-9F65-32836018701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3448" y="991284"/>
            <a:ext cx="2105104" cy="528648"/>
          </a:xfrm>
          <a:prstGeom prst="rect">
            <a:avLst/>
          </a:prstGeom>
        </p:spPr>
      </p:pic>
    </p:spTree>
    <p:extLst>
      <p:ext uri="{BB962C8B-B14F-4D97-AF65-F5344CB8AC3E}">
        <p14:creationId xmlns:p14="http://schemas.microsoft.com/office/powerpoint/2010/main" val="1469098489"/>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Walk-Out-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9025"/>
            <a:ext cx="11277600" cy="1477328"/>
          </a:xfrm>
        </p:spPr>
        <p:txBody>
          <a:bodyPr anchor="ctr" anchorCtr="0">
            <a:noAutofit/>
          </a:bodyPr>
          <a:lstStyle>
            <a:lvl1pPr algn="ctr">
              <a:lnSpc>
                <a:spcPct val="100000"/>
              </a:lnSpc>
              <a:defRPr sz="8800">
                <a:solidFill>
                  <a:schemeClr val="tx2"/>
                </a:solidFill>
              </a:defRPr>
            </a:lvl1pPr>
          </a:lstStyle>
          <a:p>
            <a:r>
              <a:rPr lang="en-US"/>
              <a:t>Thank you.</a:t>
            </a:r>
          </a:p>
        </p:txBody>
      </p:sp>
      <p:sp>
        <p:nvSpPr>
          <p:cNvPr id="7" name="Footer Placeholder 4">
            <a:extLst>
              <a:ext uri="{FF2B5EF4-FFF2-40B4-BE49-F238E27FC236}">
                <a16:creationId xmlns:a16="http://schemas.microsoft.com/office/drawing/2014/main" id="{F11A1FF9-55B0-0F40-ADE4-39BA1613434F}"/>
              </a:ext>
            </a:extLst>
          </p:cNvPr>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bg1"/>
                </a:solidFill>
                <a:latin typeface="GD Sherpa Regular" pitchFamily="50" charset="0"/>
              </a:defRPr>
            </a:lvl1pPr>
          </a:lstStyle>
          <a:p>
            <a:pPr defTabSz="457200"/>
            <a:r>
              <a:rPr lang="en-US"/>
              <a:t>© 2021 GoDaddy Inc.</a:t>
            </a:r>
          </a:p>
        </p:txBody>
      </p:sp>
      <p:sp>
        <p:nvSpPr>
          <p:cNvPr id="8" name="Slide Number Placeholder 5">
            <a:extLst>
              <a:ext uri="{FF2B5EF4-FFF2-40B4-BE49-F238E27FC236}">
                <a16:creationId xmlns:a16="http://schemas.microsoft.com/office/drawing/2014/main" id="{C46C4D13-0FD2-374A-B146-DB7438690BCF}"/>
              </a:ext>
            </a:extLst>
          </p:cNvPr>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bg1"/>
                </a:solidFill>
                <a:latin typeface="GD Sherpa Regular" pitchFamily="50" charset="0"/>
                <a:ea typeface="GD Sherpa Regular" pitchFamily="50" charset="0"/>
                <a:cs typeface="GD Boing Black" panose="02000603030000020004" pitchFamily="2" charset="77"/>
              </a:defRPr>
            </a:lvl1pPr>
          </a:lstStyle>
          <a:p>
            <a:fld id="{76EBB49D-1E09-4371-83D5-C50E385A13A7}" type="slidenum">
              <a:rPr lang="en-US" smtClean="0"/>
              <a:pPr/>
              <a:t>‹#›</a:t>
            </a:fld>
            <a:endParaRPr lang="en-US"/>
          </a:p>
        </p:txBody>
      </p:sp>
      <p:pic>
        <p:nvPicPr>
          <p:cNvPr id="9" name="Graphic 8">
            <a:extLst>
              <a:ext uri="{FF2B5EF4-FFF2-40B4-BE49-F238E27FC236}">
                <a16:creationId xmlns:a16="http://schemas.microsoft.com/office/drawing/2014/main" id="{60D93EAE-188E-B04F-BE7C-04AB75014D2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3448" y="991284"/>
            <a:ext cx="2105104" cy="528648"/>
          </a:xfrm>
          <a:prstGeom prst="rect">
            <a:avLst/>
          </a:prstGeom>
        </p:spPr>
      </p:pic>
    </p:spTree>
    <p:extLst>
      <p:ext uri="{BB962C8B-B14F-4D97-AF65-F5344CB8AC3E}">
        <p14:creationId xmlns:p14="http://schemas.microsoft.com/office/powerpoint/2010/main" val="3487001746"/>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4_Seamless_Teal">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A0F944-0285-9A4E-B698-B7F55AA09EEE}"/>
              </a:ext>
            </a:extLst>
          </p:cNvPr>
          <p:cNvPicPr>
            <a:picLocks noChangeAspect="1"/>
          </p:cNvPicPr>
          <p:nvPr userDrawn="1"/>
        </p:nvPicPr>
        <p:blipFill>
          <a:blip r:embed="rId2" cstate="email">
            <a:alphaModFix amt="7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757F54A0-8F88-2544-B216-4E0B750FA88D}"/>
              </a:ext>
            </a:extLst>
          </p:cNvPr>
          <p:cNvSpPr>
            <a:spLocks noGrp="1"/>
          </p:cNvSpPr>
          <p:nvPr>
            <p:ph type="ftr" sz="quarter" idx="10"/>
          </p:nvPr>
        </p:nvSpPr>
        <p:spPr/>
        <p:txBody>
          <a:bodyPr/>
          <a:lstStyle>
            <a:lvl1pPr>
              <a:defRPr b="0" i="0">
                <a:solidFill>
                  <a:schemeClr val="tx1"/>
                </a:solidFill>
                <a:latin typeface="GD Sherpa Regular" pitchFamily="50" charset="0"/>
              </a:defRPr>
            </a:lvl1pPr>
          </a:lstStyle>
          <a:p>
            <a:pPr defTabSz="457200"/>
            <a:r>
              <a:rPr lang="en-US"/>
              <a:t>© 2021 GoDaddy Inc.</a:t>
            </a:r>
          </a:p>
        </p:txBody>
      </p:sp>
      <p:sp>
        <p:nvSpPr>
          <p:cNvPr id="4" name="Slide Number Placeholder 3">
            <a:extLst>
              <a:ext uri="{FF2B5EF4-FFF2-40B4-BE49-F238E27FC236}">
                <a16:creationId xmlns:a16="http://schemas.microsoft.com/office/drawing/2014/main" id="{A442D2B0-4716-EC4D-85ED-30CCB3325202}"/>
              </a:ext>
            </a:extLst>
          </p:cNvPr>
          <p:cNvSpPr>
            <a:spLocks noGrp="1"/>
          </p:cNvSpPr>
          <p:nvPr>
            <p:ph type="sldNum" sz="quarter" idx="11"/>
          </p:nvPr>
        </p:nvSpPr>
        <p:spPr/>
        <p:txBody>
          <a:bodyPr/>
          <a:lstStyle>
            <a:lvl1pPr>
              <a:defRPr b="0" i="0">
                <a:solidFill>
                  <a:schemeClr val="tx1"/>
                </a:solidFill>
                <a:latin typeface="GD Sherpa Regular" pitchFamily="50" charset="0"/>
              </a:defRPr>
            </a:lvl1pPr>
          </a:lstStyle>
          <a:p>
            <a:fld id="{76EBB49D-1E09-4371-83D5-C50E385A13A7}" type="slidenum">
              <a:rPr lang="en-US" smtClean="0"/>
              <a:pPr/>
              <a:t>‹#›</a:t>
            </a:fld>
            <a:endParaRPr lang="en-US"/>
          </a:p>
        </p:txBody>
      </p:sp>
    </p:spTree>
    <p:extLst>
      <p:ext uri="{BB962C8B-B14F-4D97-AF65-F5344CB8AC3E}">
        <p14:creationId xmlns:p14="http://schemas.microsoft.com/office/powerpoint/2010/main" val="11149864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Author and Date</a:t>
            </a:r>
          </a:p>
        </p:txBody>
      </p:sp>
      <p:sp>
        <p:nvSpPr>
          <p:cNvPr id="12" name="Presentation Titl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Presentation Title</a:t>
            </a:r>
          </a:p>
        </p:txBody>
      </p:sp>
      <p:sp>
        <p:nvSpPr>
          <p:cNvPr id="13" name="Body Level One…"/>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11981186" y="6573381"/>
            <a:ext cx="243656" cy="241092"/>
          </a:xfrm>
          <a:prstGeom prst="rect">
            <a:avLst/>
          </a:prstGeom>
        </p:spPr>
        <p:txBody>
          <a:bodyPr/>
          <a:lstStyle>
            <a:lvl1pPr>
              <a:defRPr>
                <a:solidFill>
                  <a:srgbClr val="FFFFFF"/>
                </a:solidFill>
              </a:defRPr>
            </a:lvl1pPr>
          </a:lstStyle>
          <a:p>
            <a:fld id="{86CB4B4D-7CA3-9044-876B-883B54F8677D}" type="slidenum">
              <a:rPr/>
              <a:t>‹#›</a:t>
            </a:fld>
            <a:endParaRPr/>
          </a:p>
        </p:txBody>
      </p:sp>
    </p:spTree>
    <p:extLst>
      <p:ext uri="{BB962C8B-B14F-4D97-AF65-F5344CB8AC3E}">
        <p14:creationId xmlns:p14="http://schemas.microsoft.com/office/powerpoint/2010/main" val="1019081135"/>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slideLayout" Target="../slideLayouts/slideLayout84.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42" Type="http://schemas.openxmlformats.org/officeDocument/2006/relationships/slideLayout" Target="../slideLayouts/slideLayout87.xml"/><Relationship Id="rId47" Type="http://schemas.openxmlformats.org/officeDocument/2006/relationships/slideLayout" Target="../slideLayouts/slideLayout92.xml"/><Relationship Id="rId50" Type="http://schemas.openxmlformats.org/officeDocument/2006/relationships/image" Target="../media/image12.png"/><Relationship Id="rId7" Type="http://schemas.openxmlformats.org/officeDocument/2006/relationships/slideLayout" Target="../slideLayouts/slideLayout5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9" Type="http://schemas.openxmlformats.org/officeDocument/2006/relationships/slideLayout" Target="../slideLayouts/slideLayout74.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45" Type="http://schemas.openxmlformats.org/officeDocument/2006/relationships/slideLayout" Target="../slideLayouts/slideLayout90.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49" Type="http://schemas.openxmlformats.org/officeDocument/2006/relationships/theme" Target="../theme/theme2.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4" Type="http://schemas.openxmlformats.org/officeDocument/2006/relationships/slideLayout" Target="../slideLayouts/slideLayout89.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slideLayout" Target="../slideLayouts/slideLayout88.xml"/><Relationship Id="rId48" Type="http://schemas.openxmlformats.org/officeDocument/2006/relationships/slideLayout" Target="../slideLayouts/slideLayout93.xml"/><Relationship Id="rId8" Type="http://schemas.openxmlformats.org/officeDocument/2006/relationships/slideLayout" Target="../slideLayouts/slideLayout53.xml"/><Relationship Id="rId51" Type="http://schemas.openxmlformats.org/officeDocument/2006/relationships/image" Target="../media/image13.svg"/><Relationship Id="rId3" Type="http://schemas.openxmlformats.org/officeDocument/2006/relationships/slideLayout" Target="../slideLayouts/slideLayout48.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 Id="rId46" Type="http://schemas.openxmlformats.org/officeDocument/2006/relationships/slideLayout" Target="../slideLayouts/slideLayout91.xml"/><Relationship Id="rId20" Type="http://schemas.openxmlformats.org/officeDocument/2006/relationships/slideLayout" Target="../slideLayouts/slideLayout65.xml"/><Relationship Id="rId41" Type="http://schemas.openxmlformats.org/officeDocument/2006/relationships/slideLayout" Target="../slideLayouts/slideLayout86.xml"/><Relationship Id="rId1" Type="http://schemas.openxmlformats.org/officeDocument/2006/relationships/slideLayout" Target="../slideLayouts/slideLayout46.xml"/><Relationship Id="rId6"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E57C2DD-17CE-F747-B5F4-F9D63E04606E}"/>
              </a:ext>
            </a:extLst>
          </p:cNvPr>
          <p:cNvPicPr>
            <a:picLocks noChangeAspect="1"/>
          </p:cNvPicPr>
          <p:nvPr/>
        </p:nvPicPr>
        <p:blipFill>
          <a:blip r:embed="rId47" cstate="print">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10826749" y="6470732"/>
            <a:ext cx="904875" cy="184981"/>
          </a:xfrm>
          <a:prstGeom prst="rect">
            <a:avLst/>
          </a:prstGeom>
        </p:spPr>
      </p:pic>
      <p:sp>
        <p:nvSpPr>
          <p:cNvPr id="2" name="Title Placeholder 1"/>
          <p:cNvSpPr>
            <a:spLocks noGrp="1"/>
          </p:cNvSpPr>
          <p:nvPr>
            <p:ph type="title"/>
          </p:nvPr>
        </p:nvSpPr>
        <p:spPr>
          <a:xfrm>
            <a:off x="457200" y="365761"/>
            <a:ext cx="10607040" cy="914400"/>
          </a:xfrm>
          <a:prstGeom prst="rect">
            <a:avLst/>
          </a:prstGeom>
        </p:spPr>
        <p:txBody>
          <a:bodyPr vert="horz" lIns="0" tIns="0" rIns="0" bIns="0" rtlCol="0" anchor="t" anchorCtr="0">
            <a:noAutofit/>
          </a:bodyPr>
          <a:lstStyle/>
          <a:p>
            <a:pPr lvl="0">
              <a:lnSpc>
                <a:spcPct val="100000"/>
              </a:lnSpc>
            </a:pPr>
            <a:r>
              <a:rPr lang="en-US" dirty="0"/>
              <a:t>Slide Title</a:t>
            </a:r>
          </a:p>
        </p:txBody>
      </p:sp>
      <p:sp>
        <p:nvSpPr>
          <p:cNvPr id="3" name="Text Placeholder 2"/>
          <p:cNvSpPr>
            <a:spLocks noGrp="1"/>
          </p:cNvSpPr>
          <p:nvPr>
            <p:ph type="body" idx="1"/>
          </p:nvPr>
        </p:nvSpPr>
        <p:spPr>
          <a:xfrm>
            <a:off x="457200" y="1554479"/>
            <a:ext cx="10606088" cy="4206240"/>
          </a:xfrm>
          <a:prstGeom prst="rect">
            <a:avLst/>
          </a:prstGeom>
        </p:spPr>
        <p:txBody>
          <a:bodyPr vert="horz" lIns="0" tIns="0" rIns="0" bIns="0" rtlCol="0">
            <a:noAutofit/>
          </a:bodyPr>
          <a:lstStyle/>
          <a:p>
            <a:pPr lvl="0"/>
            <a:r>
              <a:rPr lang="en-US" dirty="0"/>
              <a:t>Key point</a:t>
            </a:r>
          </a:p>
          <a:p>
            <a:pPr lvl="1"/>
            <a:r>
              <a:rPr lang="en-US" dirty="0"/>
              <a:t>Supporting sub-text</a:t>
            </a:r>
          </a:p>
          <a:p>
            <a:pPr lvl="2"/>
            <a:r>
              <a:rPr lang="en-US" dirty="0"/>
              <a:t>Supporting sub-text</a:t>
            </a:r>
          </a:p>
        </p:txBody>
      </p:sp>
      <p:sp>
        <p:nvSpPr>
          <p:cNvPr id="5" name="Footer Placeholder 4"/>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tx1"/>
                </a:solidFill>
                <a:latin typeface="GD Sherpa Regular" pitchFamily="50" charset="0"/>
              </a:defRPr>
            </a:lvl1pPr>
          </a:lstStyle>
          <a:p>
            <a:endParaRPr lang="en-US"/>
          </a:p>
        </p:txBody>
      </p:sp>
      <p:sp>
        <p:nvSpPr>
          <p:cNvPr id="6" name="Slide Number Placeholder 5"/>
          <p:cNvSpPr>
            <a:spLocks noGrp="1"/>
          </p:cNvSpPr>
          <p:nvPr>
            <p:ph type="sldNum" sz="quarter" idx="4"/>
          </p:nvPr>
        </p:nvSpPr>
        <p:spPr>
          <a:xfrm>
            <a:off x="228600" y="6556561"/>
            <a:ext cx="182880" cy="76944"/>
          </a:xfrm>
          <a:prstGeom prst="rect">
            <a:avLst/>
          </a:prstGeom>
        </p:spPr>
        <p:txBody>
          <a:bodyPr vert="horz" wrap="square" lIns="0" tIns="0" rIns="0" bIns="0" rtlCol="0" anchor="ctr" anchorCtr="0">
            <a:spAutoFit/>
          </a:bodyPr>
          <a:lstStyle>
            <a:lvl1pPr algn="l">
              <a:defRPr lang="en-US" sz="500" b="0" i="0" smtClean="0">
                <a:solidFill>
                  <a:schemeClr val="tx1"/>
                </a:solidFill>
                <a:latin typeface="GD Sherpa Regular" pitchFamily="50" charset="0"/>
                <a:ea typeface="GD Sherpa Regular" pitchFamily="50" charset="0"/>
                <a:cs typeface="GD Boing Black" panose="02000603030000020004" pitchFamily="2" charset="77"/>
              </a:defRPr>
            </a:lvl1pPr>
          </a:lstStyle>
          <a:p>
            <a:fld id="{AF2EE449-B6E6-41F3-8B70-F1D7C89EE380}" type="slidenum">
              <a:rPr lang="en-US" smtClean="0"/>
              <a:t>‹#›</a:t>
            </a:fld>
            <a:endParaRPr lang="en-US"/>
          </a:p>
        </p:txBody>
      </p:sp>
    </p:spTree>
    <p:extLst>
      <p:ext uri="{BB962C8B-B14F-4D97-AF65-F5344CB8AC3E}">
        <p14:creationId xmlns:p14="http://schemas.microsoft.com/office/powerpoint/2010/main" val="1382693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Lst>
  <p:txStyles>
    <p:titleStyle>
      <a:lvl1pPr algn="l" defTabSz="914400" rtl="0" eaLnBrk="1" latinLnBrk="0" hangingPunct="1">
        <a:lnSpc>
          <a:spcPct val="100000"/>
        </a:lnSpc>
        <a:spcBef>
          <a:spcPct val="0"/>
        </a:spcBef>
        <a:buNone/>
        <a:defRPr lang="en-US" sz="3200" b="1" i="0" kern="1200">
          <a:solidFill>
            <a:schemeClr val="tx1"/>
          </a:solidFill>
          <a:latin typeface="GD Sage Bold" panose="020A0800090400000002" pitchFamily="18" charset="0"/>
          <a:ea typeface="+mj-ea"/>
          <a:cs typeface="GD Boing Black" panose="02000803030000020004" pitchFamily="50" charset="0"/>
        </a:defRPr>
      </a:lvl1pPr>
    </p:titleStyle>
    <p:bodyStyle>
      <a:lvl1pPr marL="0" indent="0" algn="l" defTabSz="914400" rtl="0" eaLnBrk="1" latinLnBrk="0" hangingPunct="1">
        <a:lnSpc>
          <a:spcPct val="100000"/>
        </a:lnSpc>
        <a:spcBef>
          <a:spcPts val="1200"/>
        </a:spcBef>
        <a:spcAft>
          <a:spcPts val="0"/>
        </a:spcAft>
        <a:buFont typeface="Wingdings" panose="05000000000000000000" pitchFamily="2" charset="2"/>
        <a:buNone/>
        <a:defRPr sz="1600" b="0" i="0" kern="1200">
          <a:solidFill>
            <a:schemeClr val="tx1"/>
          </a:solidFill>
          <a:latin typeface="GD Sherpa Regular" pitchFamily="50" charset="0"/>
          <a:ea typeface="+mn-ea"/>
          <a:cs typeface="+mn-cs"/>
        </a:defRPr>
      </a:lvl1pPr>
      <a:lvl2pPr marL="347663" indent="-171450" algn="l" defTabSz="914400" rtl="0" eaLnBrk="1" latinLnBrk="0" hangingPunct="1">
        <a:lnSpc>
          <a:spcPct val="100000"/>
        </a:lnSpc>
        <a:spcBef>
          <a:spcPts val="300"/>
        </a:spcBef>
        <a:spcAft>
          <a:spcPts val="300"/>
        </a:spcAft>
        <a:buFont typeface="Arial" panose="020B0604020202020204" pitchFamily="34" charset="0"/>
        <a:buChar char="•"/>
        <a:tabLst/>
        <a:defRPr sz="1400" b="0" i="0" kern="1200">
          <a:solidFill>
            <a:schemeClr val="tx1"/>
          </a:solidFill>
          <a:latin typeface="GD Sherpa Regular" pitchFamily="50" charset="0"/>
          <a:ea typeface="+mn-ea"/>
          <a:cs typeface="+mn-cs"/>
        </a:defRPr>
      </a:lvl2pPr>
      <a:lvl3pPr marL="573088" indent="-112713" algn="l" defTabSz="914400" rtl="0" eaLnBrk="1" latinLnBrk="0" hangingPunct="1">
        <a:lnSpc>
          <a:spcPct val="100000"/>
        </a:lnSpc>
        <a:spcBef>
          <a:spcPts val="500"/>
        </a:spcBef>
        <a:buFont typeface="Wingdings" pitchFamily="2" charset="2"/>
        <a:buChar char="§"/>
        <a:defRPr sz="1200" kern="1200">
          <a:solidFill>
            <a:schemeClr val="tx1"/>
          </a:solidFill>
          <a:latin typeface="GD Sherpa Regular" pitchFamily="50" charset="0"/>
          <a:ea typeface="+mn-ea"/>
          <a:cs typeface="+mn-cs"/>
        </a:defRPr>
      </a:lvl3pPr>
      <a:lvl4pPr marL="804863" indent="-111125" algn="l" defTabSz="914400" rtl="0" eaLnBrk="1" latinLnBrk="0" hangingPunct="1">
        <a:lnSpc>
          <a:spcPct val="100000"/>
        </a:lnSpc>
        <a:spcBef>
          <a:spcPts val="500"/>
        </a:spcBef>
        <a:buFont typeface="GD Sherpa" panose="00000600000000000000" pitchFamily="50"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74">
          <p15:clr>
            <a:srgbClr val="F26B43"/>
          </p15:clr>
        </p15:guide>
        <p15:guide id="2" orient="horz" pos="807">
          <p15:clr>
            <a:srgbClr val="F26B43"/>
          </p15:clr>
        </p15:guide>
        <p15:guide id="3" orient="horz" pos="224">
          <p15:clr>
            <a:srgbClr val="F26B43"/>
          </p15:clr>
        </p15:guide>
        <p15:guide id="4" pos="284">
          <p15:clr>
            <a:srgbClr val="F26B43"/>
          </p15:clr>
        </p15:guide>
        <p15:guide id="5" pos="7392">
          <p15:clr>
            <a:srgbClr val="F26B43"/>
          </p15:clr>
        </p15:guide>
        <p15:guide id="6" pos="6976">
          <p15:clr>
            <a:srgbClr val="F26B43"/>
          </p15:clr>
        </p15:guide>
        <p15:guide id="7" orient="horz" pos="4191">
          <p15:clr>
            <a:srgbClr val="F26B43"/>
          </p15:clr>
        </p15:guide>
        <p15:guide id="8" orient="horz" pos="1464">
          <p15:clr>
            <a:srgbClr val="F26B43"/>
          </p15:clr>
        </p15:guide>
        <p15:guide id="9" orient="horz" pos="3630">
          <p15:clr>
            <a:srgbClr val="F26B43"/>
          </p15:clr>
        </p15:guide>
        <p15:guide id="10" orient="horz" pos="3888">
          <p15:clr>
            <a:srgbClr val="F26B43"/>
          </p15:clr>
        </p15:guide>
        <p15:guide id="11" pos="3072">
          <p15:clr>
            <a:srgbClr val="F26B43"/>
          </p15:clr>
        </p15:guide>
        <p15:guide id="12" orient="horz" pos="115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761"/>
            <a:ext cx="10607040" cy="914400"/>
          </a:xfrm>
          <a:prstGeom prst="rect">
            <a:avLst/>
          </a:prstGeom>
        </p:spPr>
        <p:txBody>
          <a:bodyPr vert="horz" lIns="0" tIns="0" rIns="0" bIns="0" rtlCol="0" anchor="t" anchorCtr="0">
            <a:noAutofit/>
          </a:bodyPr>
          <a:lstStyle/>
          <a:p>
            <a:pPr lvl="0">
              <a:lnSpc>
                <a:spcPct val="100000"/>
              </a:lnSpc>
            </a:pPr>
            <a:r>
              <a:rPr lang="en-US"/>
              <a:t>Slide Title</a:t>
            </a:r>
          </a:p>
        </p:txBody>
      </p:sp>
      <p:sp>
        <p:nvSpPr>
          <p:cNvPr id="3" name="Text Placeholder 2"/>
          <p:cNvSpPr>
            <a:spLocks noGrp="1"/>
          </p:cNvSpPr>
          <p:nvPr>
            <p:ph type="body" idx="1"/>
          </p:nvPr>
        </p:nvSpPr>
        <p:spPr>
          <a:xfrm>
            <a:off x="457200" y="1554479"/>
            <a:ext cx="10606088" cy="4206240"/>
          </a:xfrm>
          <a:prstGeom prst="rect">
            <a:avLst/>
          </a:prstGeom>
        </p:spPr>
        <p:txBody>
          <a:bodyPr vert="horz" lIns="0" tIns="0" rIns="0" bIns="0" rtlCol="0">
            <a:noAutofit/>
          </a:bodyPr>
          <a:lstStyle/>
          <a:p>
            <a:pPr lvl="0"/>
            <a:r>
              <a:rPr lang="en-US"/>
              <a:t>Key point</a:t>
            </a:r>
          </a:p>
          <a:p>
            <a:pPr lvl="1"/>
            <a:r>
              <a:rPr lang="en-US"/>
              <a:t>Supporting sub-text</a:t>
            </a:r>
          </a:p>
          <a:p>
            <a:pPr lvl="2"/>
            <a:r>
              <a:rPr lang="en-US"/>
              <a:t>Supporting sub-text</a:t>
            </a:r>
          </a:p>
        </p:txBody>
      </p:sp>
      <p:sp>
        <p:nvSpPr>
          <p:cNvPr id="5" name="Footer Placeholder 4"/>
          <p:cNvSpPr>
            <a:spLocks noGrp="1"/>
          </p:cNvSpPr>
          <p:nvPr>
            <p:ph type="ftr" sz="quarter" idx="3"/>
          </p:nvPr>
        </p:nvSpPr>
        <p:spPr>
          <a:xfrm>
            <a:off x="457200" y="6541172"/>
            <a:ext cx="2286000" cy="109728"/>
          </a:xfrm>
          <a:prstGeom prst="rect">
            <a:avLst/>
          </a:prstGeom>
        </p:spPr>
        <p:txBody>
          <a:bodyPr vert="horz" lIns="0" tIns="0" rIns="0" bIns="0" rtlCol="0" anchor="ctr"/>
          <a:lstStyle>
            <a:lvl1pPr>
              <a:defRPr lang="en-US" sz="500" b="0" i="0" baseline="0" smtClean="0">
                <a:solidFill>
                  <a:schemeClr val="tx1"/>
                </a:solidFill>
                <a:latin typeface="GD Sherpa Regular" pitchFamily="50" charset="0"/>
              </a:defRPr>
            </a:lvl1pPr>
          </a:lstStyle>
          <a:p>
            <a:pPr defTabSz="457200"/>
            <a:r>
              <a:rPr lang="en-US"/>
              <a:t>© 2021 GoDaddy Inc.</a:t>
            </a:r>
          </a:p>
        </p:txBody>
      </p:sp>
      <p:sp>
        <p:nvSpPr>
          <p:cNvPr id="6" name="Slide Number Placeholder 5"/>
          <p:cNvSpPr>
            <a:spLocks noGrp="1"/>
          </p:cNvSpPr>
          <p:nvPr>
            <p:ph type="sldNum" sz="quarter" idx="4"/>
          </p:nvPr>
        </p:nvSpPr>
        <p:spPr>
          <a:xfrm>
            <a:off x="228600" y="6563935"/>
            <a:ext cx="182880" cy="76944"/>
          </a:xfrm>
          <a:prstGeom prst="rect">
            <a:avLst/>
          </a:prstGeom>
        </p:spPr>
        <p:txBody>
          <a:bodyPr vert="horz" wrap="square" lIns="0" tIns="0" rIns="0" bIns="0" rtlCol="0" anchor="ctr" anchorCtr="0">
            <a:spAutoFit/>
          </a:bodyPr>
          <a:lstStyle>
            <a:lvl1pPr algn="l">
              <a:defRPr lang="en-US" sz="500" b="0" i="0" smtClean="0">
                <a:solidFill>
                  <a:schemeClr val="tx1"/>
                </a:solidFill>
                <a:latin typeface="GD Sherpa Regular" pitchFamily="50" charset="0"/>
                <a:ea typeface="GD Sherpa Regular" pitchFamily="50" charset="0"/>
                <a:cs typeface="GD Boing Black" panose="02000603030000020004" pitchFamily="2" charset="77"/>
              </a:defRPr>
            </a:lvl1pPr>
          </a:lstStyle>
          <a:p>
            <a:fld id="{76EBB49D-1E09-4371-83D5-C50E385A13A7}" type="slidenum">
              <a:rPr lang="en-US" smtClean="0"/>
              <a:pPr/>
              <a:t>‹#›</a:t>
            </a:fld>
            <a:endParaRPr lang="en-US"/>
          </a:p>
        </p:txBody>
      </p:sp>
      <p:pic>
        <p:nvPicPr>
          <p:cNvPr id="9" name="Graphic 8">
            <a:extLst>
              <a:ext uri="{FF2B5EF4-FFF2-40B4-BE49-F238E27FC236}">
                <a16:creationId xmlns:a16="http://schemas.microsoft.com/office/drawing/2014/main" id="{CB3AF579-C29D-F14D-B455-0149D454DA1F}"/>
              </a:ext>
            </a:extLst>
          </p:cNvPr>
          <p:cNvPicPr>
            <a:picLocks noChangeAspect="1"/>
          </p:cNvPicPr>
          <p:nvPr userDrawn="1"/>
        </p:nvPicPr>
        <p:blipFill>
          <a:blip r:embed="rId50" cstate="email">
            <a:extLst>
              <a:ext uri="{28A0092B-C50C-407E-A947-70E740481C1C}">
                <a14:useLocalDpi xmlns:a14="http://schemas.microsoft.com/office/drawing/2010/main"/>
              </a:ext>
              <a:ext uri="{96DAC541-7B7A-43D3-8B79-37D633B846F1}">
                <asvg:svgBlip xmlns:asvg="http://schemas.microsoft.com/office/drawing/2016/SVG/main" r:embed="rId51"/>
              </a:ext>
            </a:extLst>
          </a:blip>
          <a:stretch>
            <a:fillRect/>
          </a:stretch>
        </p:blipFill>
        <p:spPr>
          <a:xfrm>
            <a:off x="10607040" y="6450561"/>
            <a:ext cx="1188720" cy="231205"/>
          </a:xfrm>
          <a:prstGeom prst="rect">
            <a:avLst/>
          </a:prstGeom>
        </p:spPr>
      </p:pic>
    </p:spTree>
    <p:extLst>
      <p:ext uri="{BB962C8B-B14F-4D97-AF65-F5344CB8AC3E}">
        <p14:creationId xmlns:p14="http://schemas.microsoft.com/office/powerpoint/2010/main" val="76236153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 id="2147483740" r:id="rId34"/>
    <p:sldLayoutId id="2147483741" r:id="rId35"/>
    <p:sldLayoutId id="2147483742" r:id="rId36"/>
    <p:sldLayoutId id="2147483743" r:id="rId37"/>
    <p:sldLayoutId id="2147483744" r:id="rId38"/>
    <p:sldLayoutId id="2147483745" r:id="rId39"/>
    <p:sldLayoutId id="2147483746" r:id="rId40"/>
    <p:sldLayoutId id="2147483747" r:id="rId41"/>
    <p:sldLayoutId id="2147483748" r:id="rId42"/>
    <p:sldLayoutId id="2147483749" r:id="rId43"/>
    <p:sldLayoutId id="2147483750" r:id="rId44"/>
    <p:sldLayoutId id="2147483751" r:id="rId45"/>
    <p:sldLayoutId id="2147483752" r:id="rId46"/>
    <p:sldLayoutId id="2147483753" r:id="rId47"/>
    <p:sldLayoutId id="2147483754" r:id="rId48"/>
  </p:sldLayoutIdLst>
  <p:hf sldNum="0" hdr="0" dt="0"/>
  <p:txStyles>
    <p:titleStyle>
      <a:lvl1pPr algn="l" defTabSz="914400" rtl="0" eaLnBrk="1" latinLnBrk="0" hangingPunct="1">
        <a:lnSpc>
          <a:spcPct val="100000"/>
        </a:lnSpc>
        <a:spcBef>
          <a:spcPct val="0"/>
        </a:spcBef>
        <a:buNone/>
        <a:defRPr lang="en-US" sz="3200" b="1" i="0" kern="1200">
          <a:solidFill>
            <a:schemeClr val="tx1"/>
          </a:solidFill>
          <a:latin typeface="GD Sage Bold" panose="020A0800090400000002" pitchFamily="18" charset="0"/>
          <a:ea typeface="+mj-ea"/>
          <a:cs typeface="GD Boing Black" panose="02000803030000020004" pitchFamily="50" charset="0"/>
        </a:defRPr>
      </a:lvl1pPr>
    </p:titleStyle>
    <p:bodyStyle>
      <a:lvl1pPr marL="0" indent="0" algn="l" defTabSz="914400" rtl="0" eaLnBrk="1" latinLnBrk="0" hangingPunct="1">
        <a:lnSpc>
          <a:spcPct val="100000"/>
        </a:lnSpc>
        <a:spcBef>
          <a:spcPts val="1200"/>
        </a:spcBef>
        <a:spcAft>
          <a:spcPts val="0"/>
        </a:spcAft>
        <a:buFont typeface="Wingdings" panose="05000000000000000000" pitchFamily="2" charset="2"/>
        <a:buNone/>
        <a:defRPr sz="1600" b="0" i="0" kern="1200">
          <a:solidFill>
            <a:schemeClr val="tx1"/>
          </a:solidFill>
          <a:latin typeface="GD Sherpa Medium" pitchFamily="2" charset="77"/>
          <a:ea typeface="+mn-ea"/>
          <a:cs typeface="+mn-cs"/>
        </a:defRPr>
      </a:lvl1pPr>
      <a:lvl2pPr marL="290513" indent="-169863" algn="l" defTabSz="914400" rtl="0" eaLnBrk="1" latinLnBrk="0" hangingPunct="1">
        <a:lnSpc>
          <a:spcPct val="100000"/>
        </a:lnSpc>
        <a:spcBef>
          <a:spcPts val="800"/>
        </a:spcBef>
        <a:spcAft>
          <a:spcPts val="0"/>
        </a:spcAft>
        <a:buFont typeface="Arial" panose="020B0604020202020204" pitchFamily="34" charset="0"/>
        <a:buChar char="•"/>
        <a:tabLst/>
        <a:defRPr sz="1400" b="0" i="0" kern="1200">
          <a:solidFill>
            <a:schemeClr val="tx1"/>
          </a:solidFill>
          <a:latin typeface="+mn-lt"/>
          <a:ea typeface="+mn-ea"/>
          <a:cs typeface="+mn-cs"/>
        </a:defRPr>
      </a:lvl2pPr>
      <a:lvl3pPr marL="460375" indent="-112713" algn="l" defTabSz="914400" rtl="0" eaLnBrk="1" latinLnBrk="0" hangingPunct="1">
        <a:lnSpc>
          <a:spcPct val="100000"/>
        </a:lnSpc>
        <a:spcBef>
          <a:spcPts val="400"/>
        </a:spcBef>
        <a:buFont typeface="GD Sherpa Regular" pitchFamily="50" charset="0"/>
        <a:buChar char="–"/>
        <a:tabLst/>
        <a:defRPr sz="1200" kern="1200">
          <a:solidFill>
            <a:schemeClr val="tx1"/>
          </a:solidFill>
          <a:latin typeface="+mn-lt"/>
          <a:ea typeface="+mn-ea"/>
          <a:cs typeface="+mn-cs"/>
        </a:defRPr>
      </a:lvl3pPr>
      <a:lvl4pPr marL="804863" indent="-111125" algn="l" defTabSz="914400" rtl="0" eaLnBrk="1" latinLnBrk="0" hangingPunct="1">
        <a:lnSpc>
          <a:spcPct val="100000"/>
        </a:lnSpc>
        <a:spcBef>
          <a:spcPts val="500"/>
        </a:spcBef>
        <a:buFont typeface="GD Sherpa" panose="00000600000000000000" pitchFamily="50"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3.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58.xml"/><Relationship Id="rId6" Type="http://schemas.openxmlformats.org/officeDocument/2006/relationships/image" Target="../media/image28.svg"/><Relationship Id="rId5" Type="http://schemas.openxmlformats.org/officeDocument/2006/relationships/image" Target="../media/image2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639B1-E55F-46B6-B0E5-3952CABF9B64}"/>
              </a:ext>
            </a:extLst>
          </p:cNvPr>
          <p:cNvSpPr>
            <a:spLocks noGrp="1"/>
          </p:cNvSpPr>
          <p:nvPr>
            <p:ph type="ctrTitle"/>
          </p:nvPr>
        </p:nvSpPr>
        <p:spPr/>
        <p:txBody>
          <a:bodyPr/>
          <a:lstStyle/>
          <a:p>
            <a:r>
              <a:rPr lang="en-US" sz="5400" dirty="0"/>
              <a:t>CDFI Coalition – Equity in Economic Development</a:t>
            </a:r>
          </a:p>
        </p:txBody>
      </p:sp>
      <p:sp>
        <p:nvSpPr>
          <p:cNvPr id="3" name="Subtitle 2">
            <a:extLst>
              <a:ext uri="{FF2B5EF4-FFF2-40B4-BE49-F238E27FC236}">
                <a16:creationId xmlns:a16="http://schemas.microsoft.com/office/drawing/2014/main" id="{5A6CC39F-4527-408A-AAA9-CC1E6D118F0F}"/>
              </a:ext>
            </a:extLst>
          </p:cNvPr>
          <p:cNvSpPr>
            <a:spLocks noGrp="1"/>
          </p:cNvSpPr>
          <p:nvPr>
            <p:ph type="subTitle" idx="1"/>
          </p:nvPr>
        </p:nvSpPr>
        <p:spPr/>
        <p:txBody>
          <a:bodyPr/>
          <a:lstStyle/>
          <a:p>
            <a:r>
              <a:rPr lang="en-US" dirty="0"/>
              <a:t>Venture Forward</a:t>
            </a:r>
          </a:p>
          <a:p>
            <a:r>
              <a:rPr lang="en-US" dirty="0"/>
              <a:t>Feb 2021</a:t>
            </a:r>
          </a:p>
        </p:txBody>
      </p:sp>
    </p:spTree>
    <p:extLst>
      <p:ext uri="{BB962C8B-B14F-4D97-AF65-F5344CB8AC3E}">
        <p14:creationId xmlns:p14="http://schemas.microsoft.com/office/powerpoint/2010/main" val="1469427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potlight:  Black Entrepreneurs…"/>
          <p:cNvSpPr txBox="1"/>
          <p:nvPr/>
        </p:nvSpPr>
        <p:spPr>
          <a:xfrm>
            <a:off x="5364866" y="304800"/>
            <a:ext cx="6310578" cy="42398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numCol="2" spcCol="729718"/>
          <a:lstStyle/>
          <a:p>
            <a:pPr marL="0" marR="0" lvl="0" indent="0" algn="l" defTabSz="228600" rtl="0" eaLnBrk="1" fontAlgn="auto" latinLnBrk="0" hangingPunct="1">
              <a:lnSpc>
                <a:spcPct val="100000"/>
              </a:lnSpc>
              <a:spcBef>
                <a:spcPts val="0"/>
              </a:spcBef>
              <a:spcAft>
                <a:spcPts val="0"/>
              </a:spcAft>
              <a:buClrTx/>
              <a:buSzTx/>
              <a:buFontTx/>
              <a:buNone/>
              <a:tabLst/>
              <a:defRPr sz="3600" b="1">
                <a:solidFill>
                  <a:srgbClr val="000000"/>
                </a:solidFill>
              </a:defRPr>
            </a:pPr>
            <a:r>
              <a:rPr kumimoji="0" sz="3200" b="1" i="0" u="none" strike="noStrike" kern="1200" cap="none" spc="0" normalizeH="0" baseline="0" noProof="0">
                <a:ln>
                  <a:noFill/>
                </a:ln>
                <a:solidFill>
                  <a:srgbClr val="000000"/>
                </a:solidFill>
                <a:effectLst/>
                <a:uLnTx/>
                <a:uFillTx/>
                <a:latin typeface="GD Sherpa Medium" pitchFamily="2" charset="77"/>
                <a:ea typeface="+mn-ea"/>
                <a:cs typeface="+mn-cs"/>
              </a:rPr>
              <a:t>Spotlight:  Black Entrepreneurs</a:t>
            </a:r>
          </a:p>
          <a:p>
            <a:pPr marL="0" marR="0" lvl="0" indent="0" algn="l" defTabSz="228600" rtl="0" eaLnBrk="1" fontAlgn="auto" latinLnBrk="0" hangingPunct="1">
              <a:lnSpc>
                <a:spcPct val="100000"/>
              </a:lnSpc>
              <a:spcBef>
                <a:spcPts val="0"/>
              </a:spcBef>
              <a:spcAft>
                <a:spcPts val="0"/>
              </a:spcAft>
              <a:buClrTx/>
              <a:buSzTx/>
              <a:buFontTx/>
              <a:buNone/>
              <a:tabLst/>
              <a:defRPr sz="1800" b="1">
                <a:solidFill>
                  <a:srgbClr val="000000"/>
                </a:solidFill>
              </a:defRPr>
            </a:pPr>
            <a:endParaRPr kumimoji="0" sz="1000" b="1" i="0" u="none" strike="noStrike" kern="1200" cap="none" spc="0" normalizeH="0" baseline="0" noProof="0">
              <a:ln>
                <a:noFill/>
              </a:ln>
              <a:solidFill>
                <a:srgbClr val="000000"/>
              </a:solidFill>
              <a:effectLst/>
              <a:uLnTx/>
              <a:uFillTx/>
              <a:latin typeface="GD Sherpa Regular"/>
              <a:ea typeface="+mn-ea"/>
              <a:cs typeface="+mn-cs"/>
            </a:endParaRPr>
          </a:p>
          <a:p>
            <a:pPr marL="0" marR="0" lvl="0" indent="0" algn="l" defTabSz="228600" rtl="0" eaLnBrk="1" fontAlgn="auto" latinLnBrk="0" hangingPunct="1">
              <a:lnSpc>
                <a:spcPct val="100000"/>
              </a:lnSpc>
              <a:spcBef>
                <a:spcPts val="0"/>
              </a:spcBef>
              <a:spcAft>
                <a:spcPts val="1200"/>
              </a:spcAft>
              <a:buClrTx/>
              <a:buSzTx/>
              <a:buFontTx/>
              <a:buNone/>
              <a:tabLst/>
              <a:defRPr sz="1800">
                <a:solidFill>
                  <a:srgbClr val="000000"/>
                </a:solidFill>
                <a:latin typeface="Helvetica Neue Light"/>
                <a:ea typeface="Helvetica Neue Light"/>
                <a:cs typeface="Helvetica Neue Light"/>
                <a:sym typeface="Helvetica Neue Light"/>
              </a:defRPr>
            </a:pPr>
            <a:r>
              <a:rPr kumimoji="0" sz="1000" b="0" i="0" u="none" strike="noStrike" kern="1200" cap="none" spc="0" normalizeH="0" baseline="0" noProof="0">
                <a:ln>
                  <a:noFill/>
                </a:ln>
                <a:solidFill>
                  <a:srgbClr val="000000"/>
                </a:solidFill>
                <a:effectLst/>
                <a:uLnTx/>
                <a:uFillTx/>
                <a:latin typeface="GD Sherpa Light" pitchFamily="2" charset="77"/>
                <a:sym typeface="Helvetica Neue Light"/>
              </a:rPr>
              <a:t>Charly Pierre is a Haitian-American who started Fritai restaurant in New Orleans. They serve Haitian street-food favorites with a Creole twist. </a:t>
            </a:r>
          </a:p>
          <a:p>
            <a:pPr marL="0" marR="0" lvl="0" indent="0" algn="l" defTabSz="228600" rtl="0" eaLnBrk="1" fontAlgn="auto" latinLnBrk="0" hangingPunct="1">
              <a:lnSpc>
                <a:spcPct val="100000"/>
              </a:lnSpc>
              <a:spcBef>
                <a:spcPts val="0"/>
              </a:spcBef>
              <a:spcAft>
                <a:spcPts val="1200"/>
              </a:spcAft>
              <a:buClrTx/>
              <a:buSzTx/>
              <a:buFontTx/>
              <a:buNone/>
              <a:tabLst/>
              <a:defRPr sz="1800">
                <a:solidFill>
                  <a:srgbClr val="000000"/>
                </a:solidFill>
                <a:latin typeface="Helvetica Neue Light"/>
                <a:ea typeface="Helvetica Neue Light"/>
                <a:cs typeface="Helvetica Neue Light"/>
                <a:sym typeface="Helvetica Neue Light"/>
              </a:defRPr>
            </a:pPr>
            <a:r>
              <a:rPr kumimoji="0" sz="1000" b="0" i="0" u="none" strike="noStrike" kern="1200" cap="none" spc="0" normalizeH="0" baseline="0" noProof="0">
                <a:ln>
                  <a:noFill/>
                </a:ln>
                <a:solidFill>
                  <a:srgbClr val="000000"/>
                </a:solidFill>
                <a:effectLst/>
                <a:uLnTx/>
                <a:uFillTx/>
                <a:latin typeface="GD Sherpa Light" pitchFamily="2" charset="77"/>
                <a:sym typeface="Helvetica Neue Light"/>
              </a:rPr>
              <a:t>Summer is usually the busiest time of the year for Fritai. COVID-19 changed that. He had to pivoting find new ways to build revenue. He’s partnered with other groups to feed front-line medical workers, the elderly, and the homeless.</a:t>
            </a:r>
          </a:p>
          <a:p>
            <a:pPr marL="0" marR="0" lvl="0" indent="0" algn="l" defTabSz="228600" rtl="0" eaLnBrk="1" fontAlgn="auto" latinLnBrk="0" hangingPunct="1">
              <a:lnSpc>
                <a:spcPct val="100000"/>
              </a:lnSpc>
              <a:spcBef>
                <a:spcPts val="0"/>
              </a:spcBef>
              <a:spcAft>
                <a:spcPts val="1200"/>
              </a:spcAft>
              <a:buClrTx/>
              <a:buSzTx/>
              <a:buFontTx/>
              <a:buNone/>
              <a:tabLst/>
              <a:defRPr sz="1800">
                <a:solidFill>
                  <a:srgbClr val="000000"/>
                </a:solidFill>
                <a:latin typeface="Helvetica Neue Light"/>
                <a:ea typeface="Helvetica Neue Light"/>
                <a:cs typeface="Helvetica Neue Light"/>
                <a:sym typeface="Helvetica Neue Light"/>
              </a:defRPr>
            </a:pPr>
            <a:r>
              <a:rPr kumimoji="0" sz="1000" b="0" i="0" u="none" strike="noStrike" kern="1200" cap="none" spc="0" normalizeH="0" baseline="0" noProof="0">
                <a:ln>
                  <a:noFill/>
                </a:ln>
                <a:solidFill>
                  <a:srgbClr val="000000"/>
                </a:solidFill>
                <a:effectLst/>
                <a:uLnTx/>
                <a:uFillTx/>
                <a:latin typeface="GD Sherpa Light" pitchFamily="2" charset="77"/>
                <a:sym typeface="Helvetica Neue Light"/>
              </a:rPr>
              <a:t>“We’ve got to constantly be connecting so we can all stay sane,” says Charly. </a:t>
            </a:r>
          </a:p>
          <a:p>
            <a:pPr marL="0" marR="0" lvl="0" indent="0" algn="l" defTabSz="228600" rtl="0" eaLnBrk="1" fontAlgn="auto" latinLnBrk="0" hangingPunct="1">
              <a:lnSpc>
                <a:spcPct val="100000"/>
              </a:lnSpc>
              <a:spcBef>
                <a:spcPts val="0"/>
              </a:spcBef>
              <a:spcAft>
                <a:spcPts val="1200"/>
              </a:spcAft>
              <a:buClrTx/>
              <a:buSzTx/>
              <a:buFontTx/>
              <a:buNone/>
              <a:tabLst/>
              <a:defRPr sz="1800">
                <a:solidFill>
                  <a:srgbClr val="000000"/>
                </a:solidFill>
                <a:latin typeface="Helvetica Neue Light"/>
                <a:ea typeface="Helvetica Neue Light"/>
                <a:cs typeface="Helvetica Neue Light"/>
                <a:sym typeface="Helvetica Neue Light"/>
              </a:defRPr>
            </a:pPr>
            <a:r>
              <a:rPr kumimoji="0" sz="1000" b="0" i="0" u="none" strike="noStrike" kern="1200" cap="none" spc="0" normalizeH="0" baseline="0" noProof="0">
                <a:ln>
                  <a:noFill/>
                </a:ln>
                <a:solidFill>
                  <a:srgbClr val="000000"/>
                </a:solidFill>
                <a:effectLst/>
                <a:uLnTx/>
                <a:uFillTx/>
                <a:latin typeface="GD Sherpa Light" pitchFamily="2" charset="77"/>
                <a:sym typeface="Helvetica Neue Light"/>
              </a:rPr>
              <a:t>We found this kind of optimism from Black venture owners across the country. </a:t>
            </a:r>
            <a:endParaRPr kumimoji="0" lang="en-US" sz="1000" b="0" i="0" u="none" strike="noStrike" kern="1200" cap="none" spc="0" normalizeH="0" baseline="0" noProof="0">
              <a:ln>
                <a:noFill/>
              </a:ln>
              <a:solidFill>
                <a:srgbClr val="000000"/>
              </a:solidFill>
              <a:effectLst/>
              <a:uLnTx/>
              <a:uFillTx/>
              <a:latin typeface="GD Sherpa Light" pitchFamily="2" charset="77"/>
              <a:sym typeface="Helvetica Neue Light"/>
            </a:endParaRPr>
          </a:p>
          <a:p>
            <a:pPr marL="0" marR="0" lvl="0" indent="0" algn="l" defTabSz="228600" rtl="0" eaLnBrk="1" fontAlgn="auto" latinLnBrk="0" hangingPunct="1">
              <a:lnSpc>
                <a:spcPct val="100000"/>
              </a:lnSpc>
              <a:spcBef>
                <a:spcPts val="1200"/>
              </a:spcBef>
              <a:spcAft>
                <a:spcPts val="0"/>
              </a:spcAft>
              <a:buClrTx/>
              <a:buSzTx/>
              <a:buFontTx/>
              <a:buNone/>
              <a:tabLst/>
              <a:defRPr sz="1800" b="1">
                <a:solidFill>
                  <a:srgbClr val="000000"/>
                </a:solidFill>
              </a:defRPr>
            </a:pPr>
            <a:r>
              <a:rPr kumimoji="0" lang="en-US" sz="1000" b="1" i="0" u="none" strike="noStrike" kern="1200" cap="none" spc="0" normalizeH="0" baseline="0" noProof="0">
                <a:ln>
                  <a:noFill/>
                </a:ln>
                <a:solidFill>
                  <a:srgbClr val="000000"/>
                </a:solidFill>
                <a:effectLst/>
                <a:uLnTx/>
                <a:uFillTx/>
                <a:latin typeface="GD Sherpa Medium" pitchFamily="2" charset="77"/>
                <a:ea typeface="+mn-ea"/>
                <a:cs typeface="+mn-cs"/>
              </a:rPr>
              <a:t>Optimism about the future</a:t>
            </a:r>
          </a:p>
          <a:p>
            <a:pPr marL="0" marR="0" lvl="0" indent="0" algn="l" defTabSz="228600" rtl="0" eaLnBrk="1" fontAlgn="auto" latinLnBrk="0" hangingPunct="1">
              <a:lnSpc>
                <a:spcPct val="100000"/>
              </a:lnSpc>
              <a:spcBef>
                <a:spcPts val="0"/>
              </a:spcBef>
              <a:spcAft>
                <a:spcPts val="1200"/>
              </a:spcAft>
              <a:buClrTx/>
              <a:buSzTx/>
              <a:buFontTx/>
              <a:buNone/>
              <a:tabLst/>
              <a:defRPr sz="1800">
                <a:solidFill>
                  <a:srgbClr val="000000"/>
                </a:solidFill>
                <a:latin typeface="Helvetica Neue Light"/>
                <a:ea typeface="Helvetica Neue Light"/>
                <a:cs typeface="Helvetica Neue Light"/>
                <a:sym typeface="Helvetica Neue Light"/>
              </a:defRPr>
            </a:pPr>
            <a:r>
              <a:rPr kumimoji="0" lang="en-US" sz="1000" b="0" i="0" u="none" strike="noStrike" kern="1200" cap="none" spc="0" normalizeH="0" baseline="0" noProof="0">
                <a:ln>
                  <a:noFill/>
                </a:ln>
                <a:solidFill>
                  <a:srgbClr val="000000"/>
                </a:solidFill>
                <a:effectLst/>
                <a:uLnTx/>
                <a:uFillTx/>
                <a:latin typeface="GD Sherpa Light" pitchFamily="2" charset="77"/>
                <a:sym typeface="Helvetica Neue Light"/>
              </a:rPr>
              <a:t>They are more optimistic about their future than any other population we surveyed (80% vs an average of 62%). They’re not leaving their fate up to others. They feel empowered to adapt and improve their circumstances as necessary.</a:t>
            </a:r>
          </a:p>
          <a:p>
            <a:pPr marL="0" marR="0" lvl="0" indent="0" algn="l" defTabSz="228600" rtl="0" eaLnBrk="1" fontAlgn="auto" latinLnBrk="0" hangingPunct="1">
              <a:lnSpc>
                <a:spcPct val="100000"/>
              </a:lnSpc>
              <a:spcBef>
                <a:spcPts val="0"/>
              </a:spcBef>
              <a:spcAft>
                <a:spcPts val="0"/>
              </a:spcAft>
              <a:buClrTx/>
              <a:buSzTx/>
              <a:buFontTx/>
              <a:buNone/>
              <a:tabLst/>
              <a:defRPr sz="1800" b="1">
                <a:solidFill>
                  <a:srgbClr val="000000"/>
                </a:solidFill>
              </a:defRPr>
            </a:pPr>
            <a:r>
              <a:rPr kumimoji="0" sz="1000" b="1" i="0" u="none" strike="noStrike" kern="1200" cap="none" spc="0" normalizeH="0" baseline="0" noProof="0">
                <a:ln>
                  <a:noFill/>
                </a:ln>
                <a:solidFill>
                  <a:srgbClr val="000000"/>
                </a:solidFill>
                <a:effectLst/>
                <a:uLnTx/>
                <a:uFillTx/>
                <a:latin typeface="GD Sherpa Medium" pitchFamily="2" charset="77"/>
                <a:ea typeface="+mn-ea"/>
                <a:cs typeface="+mn-cs"/>
              </a:rPr>
              <a:t>Getting Online</a:t>
            </a:r>
          </a:p>
          <a:p>
            <a:pPr marL="0" marR="0" lvl="0" indent="0" algn="l" defTabSz="228600" rtl="0" eaLnBrk="1" fontAlgn="auto" latinLnBrk="0" hangingPunct="1">
              <a:lnSpc>
                <a:spcPct val="100000"/>
              </a:lnSpc>
              <a:spcBef>
                <a:spcPts val="0"/>
              </a:spcBef>
              <a:spcAft>
                <a:spcPts val="1200"/>
              </a:spcAft>
              <a:buClrTx/>
              <a:buSzTx/>
              <a:buFontTx/>
              <a:buNone/>
              <a:tabLst/>
              <a:defRPr sz="1800">
                <a:solidFill>
                  <a:srgbClr val="000000"/>
                </a:solidFill>
                <a:latin typeface="Helvetica Neue Light"/>
                <a:ea typeface="Helvetica Neue Light"/>
                <a:cs typeface="Helvetica Neue Light"/>
                <a:sym typeface="Helvetica Neue Light"/>
              </a:defRPr>
            </a:pPr>
            <a:r>
              <a:rPr kumimoji="0" sz="1000" b="0" i="0" u="none" strike="noStrike" kern="1200" cap="none" spc="0" normalizeH="0" baseline="0" noProof="0">
                <a:ln>
                  <a:noFill/>
                </a:ln>
                <a:solidFill>
                  <a:srgbClr val="000000"/>
                </a:solidFill>
                <a:effectLst/>
                <a:uLnTx/>
                <a:uFillTx/>
                <a:latin typeface="GD Sherpa Light" pitchFamily="2" charset="77"/>
                <a:sym typeface="Helvetica Neue Light"/>
              </a:rPr>
              <a:t>Black entrepreneurs are the most likely to have an online-only business. They reported that a website helped them during COVID-19 more than</a:t>
            </a:r>
            <a:r>
              <a:rPr kumimoji="0" lang="en-US" sz="1000" b="0" i="0" u="none" strike="noStrike" kern="1200" cap="none" spc="0" normalizeH="0" baseline="0" noProof="0">
                <a:ln>
                  <a:noFill/>
                </a:ln>
                <a:solidFill>
                  <a:srgbClr val="000000"/>
                </a:solidFill>
                <a:effectLst/>
                <a:uLnTx/>
                <a:uFillTx/>
                <a:latin typeface="GD Sherpa Light" pitchFamily="2" charset="77"/>
                <a:sym typeface="Helvetica Neue Light"/>
              </a:rPr>
              <a:t> </a:t>
            </a:r>
            <a:r>
              <a:rPr kumimoji="0" sz="1000" b="0" i="0" u="none" strike="noStrike" kern="1200" cap="none" spc="0" normalizeH="0" baseline="0" noProof="0">
                <a:ln>
                  <a:noFill/>
                </a:ln>
                <a:solidFill>
                  <a:srgbClr val="000000"/>
                </a:solidFill>
                <a:effectLst/>
                <a:uLnTx/>
                <a:uFillTx/>
                <a:latin typeface="GD Sherpa Light" pitchFamily="2" charset="77"/>
                <a:sym typeface="Helvetica Neue Light"/>
              </a:rPr>
              <a:t>other groups (72% vs. an average of 60%),</a:t>
            </a:r>
          </a:p>
          <a:p>
            <a:pPr marL="0" marR="0" lvl="0" indent="0" algn="l" defTabSz="228600" rtl="0" eaLnBrk="1" fontAlgn="auto" latinLnBrk="0" hangingPunct="1">
              <a:lnSpc>
                <a:spcPct val="100000"/>
              </a:lnSpc>
              <a:spcBef>
                <a:spcPts val="0"/>
              </a:spcBef>
              <a:spcAft>
                <a:spcPts val="0"/>
              </a:spcAft>
              <a:buClrTx/>
              <a:buSzTx/>
              <a:buFontTx/>
              <a:buNone/>
              <a:tabLst/>
              <a:defRPr sz="1800" b="1">
                <a:solidFill>
                  <a:srgbClr val="000000"/>
                </a:solidFill>
              </a:defRPr>
            </a:pPr>
            <a:r>
              <a:rPr kumimoji="0" sz="1000" b="1" i="0" u="none" strike="noStrike" kern="1200" cap="none" spc="0" normalizeH="0" baseline="0" noProof="0">
                <a:ln>
                  <a:noFill/>
                </a:ln>
                <a:solidFill>
                  <a:srgbClr val="000000"/>
                </a:solidFill>
                <a:effectLst/>
                <a:uLnTx/>
                <a:uFillTx/>
                <a:latin typeface="GD Sherpa Medium" pitchFamily="2" charset="77"/>
                <a:ea typeface="+mn-ea"/>
                <a:cs typeface="+mn-cs"/>
              </a:rPr>
              <a:t>Supplemental vs</a:t>
            </a:r>
            <a:r>
              <a:rPr kumimoji="0" lang="en-US" sz="1000" b="1" i="0" u="none" strike="noStrike" kern="1200" cap="none" spc="0" normalizeH="0" baseline="0" noProof="0">
                <a:ln>
                  <a:noFill/>
                </a:ln>
                <a:solidFill>
                  <a:srgbClr val="000000"/>
                </a:solidFill>
                <a:effectLst/>
                <a:uLnTx/>
                <a:uFillTx/>
                <a:latin typeface="GD Sherpa Medium" pitchFamily="2" charset="77"/>
                <a:ea typeface="+mn-ea"/>
                <a:cs typeface="+mn-cs"/>
              </a:rPr>
              <a:t>.</a:t>
            </a:r>
            <a:r>
              <a:rPr kumimoji="0" sz="1000" b="1" i="0" u="none" strike="noStrike" kern="1200" cap="none" spc="0" normalizeH="0" baseline="0" noProof="0">
                <a:ln>
                  <a:noFill/>
                </a:ln>
                <a:solidFill>
                  <a:srgbClr val="000000"/>
                </a:solidFill>
                <a:effectLst/>
                <a:uLnTx/>
                <a:uFillTx/>
                <a:latin typeface="GD Sherpa Medium" pitchFamily="2" charset="77"/>
                <a:ea typeface="+mn-ea"/>
                <a:cs typeface="+mn-cs"/>
              </a:rPr>
              <a:t> main income</a:t>
            </a:r>
          </a:p>
          <a:p>
            <a:pPr marL="0" marR="0" lvl="0" indent="0" algn="l" defTabSz="228600" rtl="0" eaLnBrk="1" fontAlgn="auto" latinLnBrk="0" hangingPunct="1">
              <a:lnSpc>
                <a:spcPct val="100000"/>
              </a:lnSpc>
              <a:spcBef>
                <a:spcPts val="0"/>
              </a:spcBef>
              <a:spcAft>
                <a:spcPts val="1200"/>
              </a:spcAft>
              <a:buClrTx/>
              <a:buSzTx/>
              <a:buFontTx/>
              <a:buNone/>
              <a:tabLst/>
              <a:defRPr sz="1800">
                <a:solidFill>
                  <a:srgbClr val="000000"/>
                </a:solidFill>
                <a:latin typeface="Helvetica Neue Light"/>
                <a:ea typeface="Helvetica Neue Light"/>
                <a:cs typeface="Helvetica Neue Light"/>
                <a:sym typeface="Helvetica Neue Light"/>
              </a:defRPr>
            </a:pPr>
            <a:r>
              <a:rPr kumimoji="0" sz="1000" b="0" i="0" u="none" strike="noStrike" kern="1200" cap="none" spc="0" normalizeH="0" baseline="0" noProof="0">
                <a:ln>
                  <a:noFill/>
                </a:ln>
                <a:solidFill>
                  <a:srgbClr val="000000"/>
                </a:solidFill>
                <a:effectLst/>
                <a:uLnTx/>
                <a:uFillTx/>
                <a:latin typeface="GD Sherpa Light" pitchFamily="2" charset="77"/>
                <a:sym typeface="Helvetica Neue Light"/>
              </a:rPr>
              <a:t>Respondents who are Black are 27% more likely to have their venture be their supplemental income, and they’re 2.5 times more likely to want to convert that income to their main income.</a:t>
            </a:r>
          </a:p>
          <a:p>
            <a:pPr marL="0" marR="0" lvl="0" indent="0" algn="l" defTabSz="228600" rtl="0" eaLnBrk="1" fontAlgn="auto" latinLnBrk="0" hangingPunct="1">
              <a:lnSpc>
                <a:spcPct val="100000"/>
              </a:lnSpc>
              <a:spcBef>
                <a:spcPts val="0"/>
              </a:spcBef>
              <a:spcAft>
                <a:spcPts val="0"/>
              </a:spcAft>
              <a:buClrTx/>
              <a:buSzTx/>
              <a:buFontTx/>
              <a:buNone/>
              <a:tabLst/>
              <a:defRPr sz="1800" b="1">
                <a:solidFill>
                  <a:srgbClr val="000000"/>
                </a:solidFill>
              </a:defRPr>
            </a:pPr>
            <a:r>
              <a:rPr kumimoji="0" sz="1000" b="1" i="0" u="none" strike="noStrike" kern="1200" cap="none" spc="0" normalizeH="0" baseline="0" noProof="0">
                <a:ln>
                  <a:noFill/>
                </a:ln>
                <a:solidFill>
                  <a:srgbClr val="000000"/>
                </a:solidFill>
                <a:effectLst/>
                <a:uLnTx/>
                <a:uFillTx/>
                <a:latin typeface="GD Sherpa Medium" pitchFamily="2" charset="77"/>
                <a:ea typeface="+mn-ea"/>
                <a:cs typeface="+mn-cs"/>
              </a:rPr>
              <a:t>PPP Loans</a:t>
            </a:r>
          </a:p>
          <a:p>
            <a:pPr marL="0" marR="0" lvl="0" indent="0" algn="l" defTabSz="228600" rtl="0" eaLnBrk="1" fontAlgn="auto" latinLnBrk="0" hangingPunct="1">
              <a:lnSpc>
                <a:spcPct val="100000"/>
              </a:lnSpc>
              <a:spcBef>
                <a:spcPts val="0"/>
              </a:spcBef>
              <a:spcAft>
                <a:spcPts val="1200"/>
              </a:spcAft>
              <a:buClrTx/>
              <a:buSzTx/>
              <a:buFontTx/>
              <a:buNone/>
              <a:tabLst/>
              <a:defRPr sz="1800">
                <a:solidFill>
                  <a:srgbClr val="000000"/>
                </a:solidFill>
                <a:latin typeface="Helvetica Neue Light"/>
                <a:ea typeface="Helvetica Neue Light"/>
                <a:cs typeface="Helvetica Neue Light"/>
                <a:sym typeface="Helvetica Neue Light"/>
              </a:defRPr>
            </a:pPr>
            <a:r>
              <a:rPr kumimoji="0" sz="1000" b="0" i="0" u="none" strike="noStrike" kern="1200" cap="none" spc="0" normalizeH="0" baseline="0" noProof="0">
                <a:ln>
                  <a:noFill/>
                </a:ln>
                <a:solidFill>
                  <a:srgbClr val="000000"/>
                </a:solidFill>
                <a:effectLst/>
                <a:uLnTx/>
                <a:uFillTx/>
                <a:latin typeface="GD Sherpa Light" pitchFamily="2" charset="77"/>
                <a:sym typeface="Helvetica Neue Light"/>
              </a:rPr>
              <a:t>Black entrepreneurs had the lowest rates of receiving PPP loans, despite applying for them (53% compared to average of 75%).</a:t>
            </a:r>
          </a:p>
        </p:txBody>
      </p:sp>
      <p:pic>
        <p:nvPicPr>
          <p:cNvPr id="351" name="2018_0306_Frita_GDA_8021.jpg" descr="2018_0306_Frita_GDA_802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583" y="0"/>
            <a:ext cx="4736009" cy="6858000"/>
          </a:xfrm>
          <a:prstGeom prst="rect">
            <a:avLst/>
          </a:prstGeom>
          <a:ln w="12700">
            <a:miter lim="400000"/>
          </a:ln>
        </p:spPr>
      </p:pic>
      <p:sp>
        <p:nvSpPr>
          <p:cNvPr id="352" name="80% of Black venture owners are optimistic about their future while in the middle of  COVID-19. This is significantly higher  than any other population."/>
          <p:cNvSpPr txBox="1"/>
          <p:nvPr/>
        </p:nvSpPr>
        <p:spPr>
          <a:xfrm>
            <a:off x="7914708" y="4544665"/>
            <a:ext cx="3760736" cy="1513235"/>
          </a:xfrm>
          <a:prstGeom prst="rect">
            <a:avLst/>
          </a:prstGeom>
          <a:solidFill>
            <a:schemeClr val="bg2">
              <a:alpha val="5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marL="0" marR="0" lvl="0" indent="0" algn="r" defTabSz="228600" rtl="0" eaLnBrk="1" fontAlgn="auto" latinLnBrk="0" hangingPunct="1">
              <a:lnSpc>
                <a:spcPct val="100000"/>
              </a:lnSpc>
              <a:spcBef>
                <a:spcPts val="0"/>
              </a:spcBef>
              <a:spcAft>
                <a:spcPts val="0"/>
              </a:spcAft>
              <a:buClrTx/>
              <a:buSzTx/>
              <a:buFontTx/>
              <a:buNone/>
              <a:tabLst/>
              <a:defRPr sz="3800">
                <a:solidFill>
                  <a:srgbClr val="000000"/>
                </a:solidFill>
                <a:latin typeface="Helvetica Neue Light"/>
                <a:ea typeface="Helvetica Neue Light"/>
                <a:cs typeface="Helvetica Neue Light"/>
                <a:sym typeface="Helvetica Neue Light"/>
              </a:defRPr>
            </a:pPr>
            <a:r>
              <a:rPr kumimoji="0" sz="1900" b="0" i="0" u="none" strike="noStrike" kern="1200" cap="none" spc="0" normalizeH="0" baseline="0" noProof="0">
                <a:ln>
                  <a:noFill/>
                </a:ln>
                <a:solidFill>
                  <a:srgbClr val="4193A8"/>
                </a:solidFill>
                <a:effectLst/>
                <a:uLnTx/>
                <a:uFillTx/>
                <a:latin typeface="GD Sherpa Medium" pitchFamily="2" charset="77"/>
                <a:sym typeface="Helvetica Neue"/>
              </a:rPr>
              <a:t>80% of Black venture owners</a:t>
            </a:r>
            <a:r>
              <a:rPr kumimoji="0" sz="1900" b="0" i="0" u="none" strike="noStrike" kern="1200" cap="none" spc="0" normalizeH="0" baseline="0" noProof="0">
                <a:ln>
                  <a:noFill/>
                </a:ln>
                <a:solidFill>
                  <a:srgbClr val="000000"/>
                </a:solidFill>
                <a:effectLst/>
                <a:uLnTx/>
                <a:uFillTx/>
                <a:latin typeface="GD Sherpa Medium" pitchFamily="2" charset="77"/>
                <a:sym typeface="Helvetica Neue Light"/>
              </a:rPr>
              <a:t> </a:t>
            </a:r>
            <a:br>
              <a:rPr kumimoji="0" lang="en-US" sz="1900" b="0" i="0" u="none" strike="noStrike" kern="1200" cap="none" spc="0" normalizeH="0" baseline="0" noProof="0">
                <a:ln>
                  <a:noFill/>
                </a:ln>
                <a:solidFill>
                  <a:srgbClr val="000000"/>
                </a:solidFill>
                <a:effectLst/>
                <a:uLnTx/>
                <a:uFillTx/>
                <a:latin typeface="GD Sherpa Regular" pitchFamily="2" charset="77"/>
                <a:sym typeface="Helvetica Neue Light"/>
              </a:rPr>
            </a:br>
            <a:r>
              <a:rPr kumimoji="0" sz="1900" b="0" i="0" u="none" strike="noStrike" kern="1200" cap="none" spc="0" normalizeH="0" baseline="0" noProof="0">
                <a:ln>
                  <a:noFill/>
                </a:ln>
                <a:solidFill>
                  <a:srgbClr val="000000"/>
                </a:solidFill>
                <a:effectLst/>
                <a:uLnTx/>
                <a:uFillTx/>
                <a:latin typeface="GD Sherpa Light" pitchFamily="2" charset="77"/>
                <a:ea typeface="Helvetica Neue Thin"/>
                <a:cs typeface="Helvetica Neue Thin"/>
                <a:sym typeface="Helvetica Neue Thin"/>
              </a:rPr>
              <a:t>are optimistic about their future while in the middle of COVID-19. This is significantly higher than any other population.</a:t>
            </a:r>
            <a:r>
              <a:rPr kumimoji="0" sz="1900" b="0" i="0" u="none" strike="noStrike" kern="1200" cap="none" spc="0" normalizeH="0" baseline="0" noProof="0">
                <a:ln>
                  <a:noFill/>
                </a:ln>
                <a:solidFill>
                  <a:srgbClr val="000000"/>
                </a:solidFill>
                <a:effectLst/>
                <a:uLnTx/>
                <a:uFillTx/>
                <a:latin typeface="GD Sherpa Light" pitchFamily="2" charset="77"/>
                <a:sym typeface="Helvetica Neue Light"/>
              </a:rPr>
              <a:t> </a:t>
            </a:r>
          </a:p>
        </p:txBody>
      </p:sp>
      <p:sp>
        <p:nvSpPr>
          <p:cNvPr id="355" name="Venture Forward by GoDaddy"/>
          <p:cNvSpPr txBox="1"/>
          <p:nvPr/>
        </p:nvSpPr>
        <p:spPr>
          <a:xfrm rot="16200000">
            <a:off x="11267596" y="5709002"/>
            <a:ext cx="1514838" cy="189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r>
              <a:rPr kumimoji="0" sz="900" b="0" i="0" u="none" strike="noStrike" kern="1200" cap="none" spc="0" normalizeH="0" baseline="0" noProof="0">
                <a:ln>
                  <a:noFill/>
                </a:ln>
                <a:solidFill>
                  <a:srgbClr val="FFFFFF"/>
                </a:solidFill>
                <a:effectLst/>
                <a:uLnTx/>
                <a:uFillTx/>
                <a:latin typeface="GD Sherpa Light"/>
                <a:ea typeface="GD Sherpa Light"/>
                <a:cs typeface="GD Sherpa Light"/>
                <a:sym typeface="GD Sherpa Light"/>
              </a:rPr>
              <a:t>Venture Forward </a:t>
            </a:r>
            <a:r>
              <a:rPr kumimoji="0" sz="500" b="0" i="0" u="none" strike="noStrike" kern="1200" cap="none" spc="0" normalizeH="0" baseline="0" noProof="0">
                <a:ln>
                  <a:noFill/>
                </a:ln>
                <a:solidFill>
                  <a:srgbClr val="FFFFFF"/>
                </a:solidFill>
                <a:effectLst/>
                <a:uLnTx/>
                <a:uFillTx/>
                <a:latin typeface="GD Sherpa Regular"/>
                <a:ea typeface="+mn-ea"/>
                <a:cs typeface="+mn-cs"/>
              </a:rPr>
              <a:t>by</a:t>
            </a:r>
            <a:r>
              <a:rPr kumimoji="0" sz="900" b="0" i="0" u="none" strike="noStrike" kern="1200" cap="none" spc="0" normalizeH="0" baseline="0" noProof="0">
                <a:ln>
                  <a:noFill/>
                </a:ln>
                <a:solidFill>
                  <a:srgbClr val="FFFFFF"/>
                </a:solidFill>
                <a:effectLst/>
                <a:uLnTx/>
                <a:uFillTx/>
                <a:latin typeface="GD Sherpa Regular"/>
                <a:ea typeface="+mn-ea"/>
                <a:cs typeface="+mn-cs"/>
              </a:rPr>
              <a:t> </a:t>
            </a:r>
            <a:r>
              <a:rPr kumimoji="0" sz="900" b="0" i="0" u="none" strike="noStrike" kern="1200" cap="none" spc="0" normalizeH="0" baseline="0" noProof="0">
                <a:ln>
                  <a:noFill/>
                </a:ln>
                <a:solidFill>
                  <a:srgbClr val="FFFFFF"/>
                </a:solidFill>
                <a:effectLst/>
                <a:uLnTx/>
                <a:uFillTx/>
                <a:latin typeface="GD Sherpa Bold"/>
                <a:ea typeface="GD Sherpa Bold"/>
                <a:cs typeface="GD Sherpa Bold"/>
                <a:sym typeface="GD Sherpa Bold"/>
              </a:rPr>
              <a:t>GoDaddy</a:t>
            </a:r>
          </a:p>
        </p:txBody>
      </p:sp>
      <p:sp>
        <p:nvSpPr>
          <p:cNvPr id="356" name="Text"/>
          <p:cNvSpPr txBox="1"/>
          <p:nvPr/>
        </p:nvSpPr>
        <p:spPr>
          <a:xfrm>
            <a:off x="11962136" y="6624677"/>
            <a:ext cx="179536" cy="189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b">
            <a:spAutoFit/>
          </a:bodyPr>
          <a:lstStyle>
            <a:lvl1pPr defTabSz="584200">
              <a:defRPr sz="1800">
                <a:solidFill>
                  <a:srgbClr val="FFFFFF"/>
                </a:solidFill>
              </a:defRPr>
            </a:lvl1pPr>
          </a:lstStyle>
          <a:p>
            <a:pPr marL="0" marR="0" lvl="0" indent="0" algn="l" defTabSz="584200" rtl="0" eaLnBrk="1" fontAlgn="auto" latinLnBrk="0" hangingPunct="1">
              <a:lnSpc>
                <a:spcPct val="100000"/>
              </a:lnSpc>
              <a:spcBef>
                <a:spcPts val="0"/>
              </a:spcBef>
              <a:spcAft>
                <a:spcPts val="0"/>
              </a:spcAft>
              <a:buClrTx/>
              <a:buSzTx/>
              <a:buFontTx/>
              <a:buNone/>
              <a:tabLst/>
              <a:defRPr/>
            </a:pPr>
            <a:fld id="{86CB4B4D-7CA3-9044-876B-883B54F8677D}" type="slidenum">
              <a:rPr kumimoji="0" sz="900" b="0" i="0" u="none" strike="noStrike" kern="1200" cap="none" spc="0" normalizeH="0" baseline="0" noProof="0">
                <a:ln>
                  <a:noFill/>
                </a:ln>
                <a:solidFill>
                  <a:srgbClr val="FFFFFF"/>
                </a:solidFill>
                <a:effectLst/>
                <a:uLnTx/>
                <a:uFillTx/>
                <a:latin typeface="GD Sherpa Regular"/>
                <a:ea typeface="+mn-ea"/>
                <a:cs typeface="+mn-cs"/>
              </a:rPr>
              <a:pPr marL="0" marR="0" lvl="0" indent="0" algn="l" defTabSz="584200" rtl="0" eaLnBrk="1" fontAlgn="auto" latinLnBrk="0" hangingPunct="1">
                <a:lnSpc>
                  <a:spcPct val="100000"/>
                </a:lnSpc>
                <a:spcBef>
                  <a:spcPts val="0"/>
                </a:spcBef>
                <a:spcAft>
                  <a:spcPts val="0"/>
                </a:spcAft>
                <a:buClrTx/>
                <a:buSzTx/>
                <a:buFontTx/>
                <a:buNone/>
                <a:tabLst/>
                <a:defRPr/>
              </a:pPr>
              <a:t>10</a:t>
            </a:fld>
            <a:endParaRPr kumimoji="0" sz="900" b="0" i="0" u="none" strike="noStrike" kern="1200" cap="none" spc="0" normalizeH="0" baseline="0" noProof="0">
              <a:ln>
                <a:noFill/>
              </a:ln>
              <a:solidFill>
                <a:srgbClr val="FFFFFF"/>
              </a:solidFill>
              <a:effectLst/>
              <a:uLnTx/>
              <a:uFillTx/>
              <a:latin typeface="GD Sherpa Regular"/>
              <a:ea typeface="+mn-ea"/>
              <a:cs typeface="+mn-cs"/>
            </a:endParaRPr>
          </a:p>
        </p:txBody>
      </p:sp>
    </p:spTree>
    <p:extLst>
      <p:ext uri="{BB962C8B-B14F-4D97-AF65-F5344CB8AC3E}">
        <p14:creationId xmlns:p14="http://schemas.microsoft.com/office/powerpoint/2010/main" val="217132631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1C852E-6252-40D3-9C5C-D376284C951E}"/>
              </a:ext>
            </a:extLst>
          </p:cNvPr>
          <p:cNvSpPr>
            <a:spLocks noGrp="1"/>
          </p:cNvSpPr>
          <p:nvPr>
            <p:ph type="title"/>
          </p:nvPr>
        </p:nvSpPr>
        <p:spPr/>
        <p:txBody>
          <a:bodyPr/>
          <a:lstStyle/>
          <a:p>
            <a:r>
              <a:rPr lang="en-US" dirty="0"/>
              <a:t>Wisconsin – A Venture Forward Snapshot</a:t>
            </a:r>
          </a:p>
        </p:txBody>
      </p:sp>
      <p:graphicFrame>
        <p:nvGraphicFramePr>
          <p:cNvPr id="2" name="Table 2">
            <a:extLst>
              <a:ext uri="{FF2B5EF4-FFF2-40B4-BE49-F238E27FC236}">
                <a16:creationId xmlns:a16="http://schemas.microsoft.com/office/drawing/2014/main" id="{81C76D10-2DBE-483C-928D-C99A07779D14}"/>
              </a:ext>
            </a:extLst>
          </p:cNvPr>
          <p:cNvGraphicFramePr>
            <a:graphicFrameLocks noGrp="1"/>
          </p:cNvGraphicFramePr>
          <p:nvPr>
            <p:extLst>
              <p:ext uri="{D42A27DB-BD31-4B8C-83A1-F6EECF244321}">
                <p14:modId xmlns:p14="http://schemas.microsoft.com/office/powerpoint/2010/main" val="3043047430"/>
              </p:ext>
            </p:extLst>
          </p:nvPr>
        </p:nvGraphicFramePr>
        <p:xfrm>
          <a:off x="400547" y="1866250"/>
          <a:ext cx="7722798" cy="3627120"/>
        </p:xfrm>
        <a:graphic>
          <a:graphicData uri="http://schemas.openxmlformats.org/drawingml/2006/table">
            <a:tbl>
              <a:tblPr firstRow="1" bandRow="1">
                <a:tableStyleId>{3B4B98B0-60AC-42C2-AFA5-B58CD77FA1E5}</a:tableStyleId>
              </a:tblPr>
              <a:tblGrid>
                <a:gridCol w="2009213">
                  <a:extLst>
                    <a:ext uri="{9D8B030D-6E8A-4147-A177-3AD203B41FA5}">
                      <a16:colId xmlns:a16="http://schemas.microsoft.com/office/drawing/2014/main" val="3840938539"/>
                    </a:ext>
                  </a:extLst>
                </a:gridCol>
                <a:gridCol w="565053">
                  <a:extLst>
                    <a:ext uri="{9D8B030D-6E8A-4147-A177-3AD203B41FA5}">
                      <a16:colId xmlns:a16="http://schemas.microsoft.com/office/drawing/2014/main" val="198767192"/>
                    </a:ext>
                  </a:extLst>
                </a:gridCol>
                <a:gridCol w="1287133">
                  <a:extLst>
                    <a:ext uri="{9D8B030D-6E8A-4147-A177-3AD203B41FA5}">
                      <a16:colId xmlns:a16="http://schemas.microsoft.com/office/drawing/2014/main" val="2831717371"/>
                    </a:ext>
                  </a:extLst>
                </a:gridCol>
                <a:gridCol w="1287133">
                  <a:extLst>
                    <a:ext uri="{9D8B030D-6E8A-4147-A177-3AD203B41FA5}">
                      <a16:colId xmlns:a16="http://schemas.microsoft.com/office/drawing/2014/main" val="490402728"/>
                    </a:ext>
                  </a:extLst>
                </a:gridCol>
                <a:gridCol w="1287133">
                  <a:extLst>
                    <a:ext uri="{9D8B030D-6E8A-4147-A177-3AD203B41FA5}">
                      <a16:colId xmlns:a16="http://schemas.microsoft.com/office/drawing/2014/main" val="865951405"/>
                    </a:ext>
                  </a:extLst>
                </a:gridCol>
                <a:gridCol w="1287133">
                  <a:extLst>
                    <a:ext uri="{9D8B030D-6E8A-4147-A177-3AD203B41FA5}">
                      <a16:colId xmlns:a16="http://schemas.microsoft.com/office/drawing/2014/main" val="575027671"/>
                    </a:ext>
                  </a:extLst>
                </a:gridCol>
              </a:tblGrid>
              <a:tr h="458111">
                <a:tc>
                  <a:txBody>
                    <a:bodyPr/>
                    <a:lstStyle/>
                    <a:p>
                      <a:r>
                        <a:rPr lang="en-US" sz="1400" dirty="0"/>
                        <a:t>Microbusinesses/</a:t>
                      </a:r>
                    </a:p>
                    <a:p>
                      <a:r>
                        <a:rPr lang="en-US" sz="1400" dirty="0"/>
                        <a:t>100 people</a:t>
                      </a:r>
                    </a:p>
                  </a:txBody>
                  <a:tcPr/>
                </a:tc>
                <a:tc>
                  <a:txBody>
                    <a:bodyPr/>
                    <a:lstStyle/>
                    <a:p>
                      <a:pPr algn="ctr"/>
                      <a:r>
                        <a:rPr lang="en-US" sz="1400"/>
                        <a:t>Q4 2019</a:t>
                      </a:r>
                    </a:p>
                  </a:txBody>
                  <a:tcPr/>
                </a:tc>
                <a:tc>
                  <a:txBody>
                    <a:bodyPr/>
                    <a:lstStyle/>
                    <a:p>
                      <a:pPr algn="ctr"/>
                      <a:r>
                        <a:rPr lang="en-US" sz="1400"/>
                        <a:t>Q1 2020</a:t>
                      </a:r>
                    </a:p>
                  </a:txBody>
                  <a:tcPr/>
                </a:tc>
                <a:tc>
                  <a:txBody>
                    <a:bodyPr/>
                    <a:lstStyle/>
                    <a:p>
                      <a:pPr algn="ctr"/>
                      <a:r>
                        <a:rPr lang="en-US" sz="1400"/>
                        <a:t>Q2 2020</a:t>
                      </a:r>
                    </a:p>
                  </a:txBody>
                  <a:tcPr/>
                </a:tc>
                <a:tc>
                  <a:txBody>
                    <a:bodyPr/>
                    <a:lstStyle/>
                    <a:p>
                      <a:pPr algn="ctr"/>
                      <a:r>
                        <a:rPr lang="en-US" sz="1400" dirty="0"/>
                        <a:t>Q3 2020*</a:t>
                      </a:r>
                    </a:p>
                  </a:txBody>
                  <a:tcPr/>
                </a:tc>
                <a:tc>
                  <a:txBody>
                    <a:bodyPr/>
                    <a:lstStyle/>
                    <a:p>
                      <a:pPr algn="ctr"/>
                      <a:r>
                        <a:rPr lang="en-US" sz="1400" i="1" dirty="0"/>
                        <a:t>Change 2019 - 2020</a:t>
                      </a:r>
                    </a:p>
                  </a:txBody>
                  <a:tcPr/>
                </a:tc>
                <a:extLst>
                  <a:ext uri="{0D108BD9-81ED-4DB2-BD59-A6C34878D82A}">
                    <a16:rowId xmlns:a16="http://schemas.microsoft.com/office/drawing/2014/main" val="2800351157"/>
                  </a:ext>
                </a:extLst>
              </a:tr>
              <a:tr h="646745">
                <a:tc>
                  <a:txBody>
                    <a:bodyPr/>
                    <a:lstStyle/>
                    <a:p>
                      <a:r>
                        <a:rPr lang="en-US" sz="1400" dirty="0"/>
                        <a:t>City region avg. </a:t>
                      </a:r>
                    </a:p>
                    <a:p>
                      <a:r>
                        <a:rPr lang="en-US" sz="1400" dirty="0"/>
                        <a:t>(across 25 Wisconsin CBSA regions)</a:t>
                      </a:r>
                    </a:p>
                  </a:txBody>
                  <a:tcPr>
                    <a:solidFill>
                      <a:srgbClr val="92D050">
                        <a:alpha val="20000"/>
                      </a:srgbClr>
                    </a:solidFill>
                  </a:tcPr>
                </a:tc>
                <a:tc>
                  <a:txBody>
                    <a:bodyPr/>
                    <a:lstStyle/>
                    <a:p>
                      <a:pPr algn="ctr"/>
                      <a:r>
                        <a:rPr lang="en-US" sz="1400" dirty="0"/>
                        <a:t>3.29</a:t>
                      </a:r>
                    </a:p>
                  </a:txBody>
                  <a:tcPr>
                    <a:solidFill>
                      <a:srgbClr val="92D050">
                        <a:alpha val="20000"/>
                      </a:srgbClr>
                    </a:solidFill>
                  </a:tcPr>
                </a:tc>
                <a:tc>
                  <a:txBody>
                    <a:bodyPr/>
                    <a:lstStyle/>
                    <a:p>
                      <a:pPr algn="ctr"/>
                      <a:r>
                        <a:rPr lang="en-US" sz="1400" dirty="0"/>
                        <a:t>3.31</a:t>
                      </a:r>
                    </a:p>
                  </a:txBody>
                  <a:tcPr>
                    <a:solidFill>
                      <a:srgbClr val="92D050">
                        <a:alpha val="20000"/>
                      </a:srgbClr>
                    </a:solidFill>
                  </a:tcPr>
                </a:tc>
                <a:tc>
                  <a:txBody>
                    <a:bodyPr/>
                    <a:lstStyle/>
                    <a:p>
                      <a:pPr algn="ctr"/>
                      <a:r>
                        <a:rPr lang="en-US" sz="1400" dirty="0"/>
                        <a:t>3.35</a:t>
                      </a:r>
                    </a:p>
                  </a:txBody>
                  <a:tcPr>
                    <a:solidFill>
                      <a:srgbClr val="92D050">
                        <a:alpha val="20000"/>
                      </a:srgbClr>
                    </a:solidFill>
                  </a:tcPr>
                </a:tc>
                <a:tc>
                  <a:txBody>
                    <a:bodyPr/>
                    <a:lstStyle/>
                    <a:p>
                      <a:pPr algn="ctr"/>
                      <a:r>
                        <a:rPr lang="en-US" sz="1400" dirty="0"/>
                        <a:t>3.38</a:t>
                      </a:r>
                    </a:p>
                  </a:txBody>
                  <a:tcPr>
                    <a:solidFill>
                      <a:srgbClr val="92D050">
                        <a:alpha val="20000"/>
                      </a:srgbClr>
                    </a:solidFill>
                  </a:tcPr>
                </a:tc>
                <a:tc>
                  <a:txBody>
                    <a:bodyPr/>
                    <a:lstStyle/>
                    <a:p>
                      <a:pPr algn="ctr"/>
                      <a:r>
                        <a:rPr lang="en-US" sz="1400" i="1" dirty="0"/>
                        <a:t>+.09</a:t>
                      </a:r>
                    </a:p>
                  </a:txBody>
                  <a:tcPr>
                    <a:solidFill>
                      <a:srgbClr val="92D050">
                        <a:alpha val="20000"/>
                      </a:srgbClr>
                    </a:solidFill>
                  </a:tcPr>
                </a:tc>
                <a:extLst>
                  <a:ext uri="{0D108BD9-81ED-4DB2-BD59-A6C34878D82A}">
                    <a16:rowId xmlns:a16="http://schemas.microsoft.com/office/drawing/2014/main" val="990527342"/>
                  </a:ext>
                </a:extLst>
              </a:tr>
              <a:tr h="404216">
                <a:tc>
                  <a:txBody>
                    <a:bodyPr/>
                    <a:lstStyle/>
                    <a:p>
                      <a:pPr algn="r"/>
                      <a:r>
                        <a:rPr lang="en-US" sz="1200" i="1" dirty="0"/>
                        <a:t>National average across all U.S. city regions</a:t>
                      </a:r>
                    </a:p>
                  </a:txBody>
                  <a:tcPr>
                    <a:solidFill>
                      <a:schemeClr val="bg1">
                        <a:alpha val="20000"/>
                      </a:schemeClr>
                    </a:solidFill>
                  </a:tcPr>
                </a:tc>
                <a:tc>
                  <a:txBody>
                    <a:bodyPr/>
                    <a:lstStyle/>
                    <a:p>
                      <a:pPr algn="ctr"/>
                      <a:endParaRPr lang="en-US" sz="1200" dirty="0"/>
                    </a:p>
                  </a:txBody>
                  <a:tcPr>
                    <a:solidFill>
                      <a:schemeClr val="bg1">
                        <a:alpha val="20000"/>
                      </a:schemeClr>
                    </a:solidFill>
                  </a:tcPr>
                </a:tc>
                <a:tc>
                  <a:txBody>
                    <a:bodyPr/>
                    <a:lstStyle/>
                    <a:p>
                      <a:pPr algn="ctr"/>
                      <a:r>
                        <a:rPr lang="en-US" sz="1200" i="1" dirty="0"/>
                        <a:t>3.15</a:t>
                      </a:r>
                    </a:p>
                  </a:txBody>
                  <a:tcPr>
                    <a:solidFill>
                      <a:schemeClr val="bg1">
                        <a:alpha val="20000"/>
                      </a:schemeClr>
                    </a:solidFill>
                  </a:tcPr>
                </a:tc>
                <a:tc>
                  <a:txBody>
                    <a:bodyPr/>
                    <a:lstStyle/>
                    <a:p>
                      <a:pPr algn="ctr"/>
                      <a:r>
                        <a:rPr lang="en-US" sz="1200" i="1" dirty="0"/>
                        <a:t>3.19</a:t>
                      </a:r>
                    </a:p>
                  </a:txBody>
                  <a:tcPr>
                    <a:solidFill>
                      <a:schemeClr val="bg1">
                        <a:alpha val="20000"/>
                      </a:schemeClr>
                    </a:solidFill>
                  </a:tcPr>
                </a:tc>
                <a:tc>
                  <a:txBody>
                    <a:bodyPr/>
                    <a:lstStyle/>
                    <a:p>
                      <a:pPr algn="ctr"/>
                      <a:r>
                        <a:rPr lang="en-US" sz="1200" i="1" dirty="0"/>
                        <a:t>3.23</a:t>
                      </a:r>
                    </a:p>
                  </a:txBody>
                  <a:tcPr>
                    <a:solidFill>
                      <a:schemeClr val="bg1">
                        <a:alpha val="20000"/>
                      </a:schemeClr>
                    </a:solidFill>
                  </a:tcPr>
                </a:tc>
                <a:tc>
                  <a:txBody>
                    <a:bodyPr/>
                    <a:lstStyle/>
                    <a:p>
                      <a:pPr algn="ctr"/>
                      <a:endParaRPr lang="en-US" sz="1200" i="1" dirty="0"/>
                    </a:p>
                  </a:txBody>
                  <a:tcPr>
                    <a:solidFill>
                      <a:schemeClr val="bg1">
                        <a:alpha val="20000"/>
                      </a:schemeClr>
                    </a:solidFill>
                  </a:tcPr>
                </a:tc>
                <a:extLst>
                  <a:ext uri="{0D108BD9-81ED-4DB2-BD59-A6C34878D82A}">
                    <a16:rowId xmlns:a16="http://schemas.microsoft.com/office/drawing/2014/main" val="862679684"/>
                  </a:ext>
                </a:extLst>
              </a:tr>
              <a:tr h="646745">
                <a:tc>
                  <a:txBody>
                    <a:bodyPr/>
                    <a:lstStyle/>
                    <a:p>
                      <a:pPr lvl="0">
                        <a:buNone/>
                      </a:pPr>
                      <a:r>
                        <a:rPr lang="en-US" sz="1400" dirty="0"/>
                        <a:t>County avg. </a:t>
                      </a:r>
                    </a:p>
                    <a:p>
                      <a:pPr lvl="0">
                        <a:buNone/>
                      </a:pPr>
                      <a:r>
                        <a:rPr lang="en-US" sz="1400" dirty="0"/>
                        <a:t>(across 72 Wisconsin counties)</a:t>
                      </a:r>
                    </a:p>
                  </a:txBody>
                  <a:tcPr/>
                </a:tc>
                <a:tc>
                  <a:txBody>
                    <a:bodyPr/>
                    <a:lstStyle/>
                    <a:p>
                      <a:pPr lvl="0" algn="ctr">
                        <a:buNone/>
                      </a:pPr>
                      <a:r>
                        <a:rPr lang="en-US" sz="1400"/>
                        <a:t>2.99</a:t>
                      </a:r>
                      <a:endParaRPr lang="en-US" sz="1400" dirty="0"/>
                    </a:p>
                  </a:txBody>
                  <a:tcPr/>
                </a:tc>
                <a:tc>
                  <a:txBody>
                    <a:bodyPr/>
                    <a:lstStyle/>
                    <a:p>
                      <a:pPr lvl="0" algn="ctr">
                        <a:buNone/>
                      </a:pPr>
                      <a:r>
                        <a:rPr lang="en-US" sz="1400"/>
                        <a:t>2.99</a:t>
                      </a:r>
                      <a:endParaRPr lang="en-US" sz="1400" dirty="0"/>
                    </a:p>
                  </a:txBody>
                  <a:tcPr/>
                </a:tc>
                <a:tc>
                  <a:txBody>
                    <a:bodyPr/>
                    <a:lstStyle/>
                    <a:p>
                      <a:pPr lvl="0" algn="ctr">
                        <a:buNone/>
                      </a:pPr>
                      <a:r>
                        <a:rPr lang="en-US" sz="1400" dirty="0"/>
                        <a:t>2.99</a:t>
                      </a:r>
                    </a:p>
                  </a:txBody>
                  <a:tcPr/>
                </a:tc>
                <a:tc>
                  <a:txBody>
                    <a:bodyPr/>
                    <a:lstStyle/>
                    <a:p>
                      <a:pPr lvl="0" algn="ctr">
                        <a:buNone/>
                      </a:pPr>
                      <a:r>
                        <a:rPr lang="en-US" sz="1400"/>
                        <a:t>2.99</a:t>
                      </a:r>
                      <a:endParaRPr lang="en-US" sz="1400" dirty="0"/>
                    </a:p>
                  </a:txBody>
                  <a:tcPr/>
                </a:tc>
                <a:tc>
                  <a:txBody>
                    <a:bodyPr/>
                    <a:lstStyle/>
                    <a:p>
                      <a:pPr lvl="0" algn="ctr">
                        <a:buNone/>
                      </a:pPr>
                      <a:r>
                        <a:rPr lang="en-US" sz="1400" i="1" dirty="0"/>
                        <a:t>-.001</a:t>
                      </a:r>
                    </a:p>
                  </a:txBody>
                  <a:tcPr/>
                </a:tc>
                <a:extLst>
                  <a:ext uri="{0D108BD9-81ED-4DB2-BD59-A6C34878D82A}">
                    <a16:rowId xmlns:a16="http://schemas.microsoft.com/office/drawing/2014/main" val="465518171"/>
                  </a:ext>
                </a:extLst>
              </a:tr>
              <a:tr h="404216">
                <a:tc>
                  <a:txBody>
                    <a:bodyPr/>
                    <a:lstStyle/>
                    <a:p>
                      <a:pPr algn="r"/>
                      <a:r>
                        <a:rPr lang="en-US" sz="1200" i="1" dirty="0"/>
                        <a:t>National average across all U.S. counties</a:t>
                      </a:r>
                    </a:p>
                  </a:txBody>
                  <a:tcPr/>
                </a:tc>
                <a:tc>
                  <a:txBody>
                    <a:bodyPr/>
                    <a:lstStyle/>
                    <a:p>
                      <a:pPr algn="ctr"/>
                      <a:endParaRPr lang="en-US" sz="1200" dirty="0"/>
                    </a:p>
                  </a:txBody>
                  <a:tcPr/>
                </a:tc>
                <a:tc>
                  <a:txBody>
                    <a:bodyPr/>
                    <a:lstStyle/>
                    <a:p>
                      <a:pPr algn="ctr"/>
                      <a:r>
                        <a:rPr lang="en-US" sz="1200" i="1" dirty="0"/>
                        <a:t>2.9</a:t>
                      </a:r>
                    </a:p>
                  </a:txBody>
                  <a:tcPr/>
                </a:tc>
                <a:tc>
                  <a:txBody>
                    <a:bodyPr/>
                    <a:lstStyle/>
                    <a:p>
                      <a:pPr algn="ctr"/>
                      <a:r>
                        <a:rPr lang="en-US" sz="1200" i="1" dirty="0"/>
                        <a:t>2.92</a:t>
                      </a:r>
                    </a:p>
                  </a:txBody>
                  <a:tcPr/>
                </a:tc>
                <a:tc>
                  <a:txBody>
                    <a:bodyPr/>
                    <a:lstStyle/>
                    <a:p>
                      <a:pPr algn="ctr"/>
                      <a:r>
                        <a:rPr lang="en-US" sz="1200" i="1" dirty="0"/>
                        <a:t>2.96</a:t>
                      </a:r>
                    </a:p>
                  </a:txBody>
                  <a:tcPr/>
                </a:tc>
                <a:tc>
                  <a:txBody>
                    <a:bodyPr/>
                    <a:lstStyle/>
                    <a:p>
                      <a:pPr algn="ctr"/>
                      <a:endParaRPr lang="en-US" sz="1200" i="1" dirty="0"/>
                    </a:p>
                  </a:txBody>
                  <a:tcPr/>
                </a:tc>
                <a:extLst>
                  <a:ext uri="{0D108BD9-81ED-4DB2-BD59-A6C34878D82A}">
                    <a16:rowId xmlns:a16="http://schemas.microsoft.com/office/drawing/2014/main" val="1713871937"/>
                  </a:ext>
                </a:extLst>
              </a:tr>
              <a:tr h="327862">
                <a:tc>
                  <a:txBody>
                    <a:bodyPr/>
                    <a:lstStyle/>
                    <a:p>
                      <a:pPr lvl="0">
                        <a:buNone/>
                      </a:pPr>
                      <a:r>
                        <a:rPr lang="en-US" sz="1400" dirty="0"/>
                        <a:t>Zip avg. (across 824 zips)</a:t>
                      </a:r>
                    </a:p>
                  </a:txBody>
                  <a:tcPr>
                    <a:solidFill>
                      <a:srgbClr val="92D050">
                        <a:alpha val="20000"/>
                      </a:srgbClr>
                    </a:solidFill>
                  </a:tcPr>
                </a:tc>
                <a:tc>
                  <a:txBody>
                    <a:bodyPr/>
                    <a:lstStyle/>
                    <a:p>
                      <a:pPr lvl="0" algn="ctr">
                        <a:buNone/>
                      </a:pPr>
                      <a:r>
                        <a:rPr lang="en-US" sz="1400" dirty="0"/>
                        <a:t>3.78</a:t>
                      </a:r>
                    </a:p>
                  </a:txBody>
                  <a:tcPr>
                    <a:solidFill>
                      <a:srgbClr val="92D050">
                        <a:alpha val="20000"/>
                      </a:srgbClr>
                    </a:solidFill>
                  </a:tcPr>
                </a:tc>
                <a:tc>
                  <a:txBody>
                    <a:bodyPr/>
                    <a:lstStyle/>
                    <a:p>
                      <a:pPr lvl="0" algn="ctr">
                        <a:buNone/>
                      </a:pPr>
                      <a:r>
                        <a:rPr lang="en-US" sz="1400" dirty="0"/>
                        <a:t>3.82</a:t>
                      </a:r>
                    </a:p>
                  </a:txBody>
                  <a:tcPr>
                    <a:solidFill>
                      <a:srgbClr val="92D050">
                        <a:alpha val="20000"/>
                      </a:srgbClr>
                    </a:solidFill>
                  </a:tcPr>
                </a:tc>
                <a:tc>
                  <a:txBody>
                    <a:bodyPr/>
                    <a:lstStyle/>
                    <a:p>
                      <a:pPr lvl="0" algn="ctr">
                        <a:buNone/>
                      </a:pPr>
                      <a:r>
                        <a:rPr lang="en-US" sz="1400" dirty="0"/>
                        <a:t>3.86</a:t>
                      </a:r>
                    </a:p>
                  </a:txBody>
                  <a:tcPr>
                    <a:solidFill>
                      <a:srgbClr val="92D050">
                        <a:alpha val="20000"/>
                      </a:srgbClr>
                    </a:solidFill>
                  </a:tcPr>
                </a:tc>
                <a:tc>
                  <a:txBody>
                    <a:bodyPr/>
                    <a:lstStyle/>
                    <a:p>
                      <a:pPr lvl="0" algn="ctr">
                        <a:buNone/>
                      </a:pPr>
                      <a:r>
                        <a:rPr lang="en-US" sz="1400" dirty="0"/>
                        <a:t>3.86</a:t>
                      </a:r>
                    </a:p>
                  </a:txBody>
                  <a:tcPr>
                    <a:solidFill>
                      <a:srgbClr val="92D050">
                        <a:alpha val="20000"/>
                      </a:srgbClr>
                    </a:solidFill>
                  </a:tcPr>
                </a:tc>
                <a:tc>
                  <a:txBody>
                    <a:bodyPr/>
                    <a:lstStyle/>
                    <a:p>
                      <a:pPr lvl="0" algn="ctr">
                        <a:buNone/>
                      </a:pPr>
                      <a:r>
                        <a:rPr lang="en-US" sz="1400" i="1" dirty="0"/>
                        <a:t>+.06</a:t>
                      </a:r>
                    </a:p>
                  </a:txBody>
                  <a:tcPr>
                    <a:solidFill>
                      <a:srgbClr val="92D050">
                        <a:alpha val="20000"/>
                      </a:srgbClr>
                    </a:solidFill>
                  </a:tcPr>
                </a:tc>
                <a:extLst>
                  <a:ext uri="{0D108BD9-81ED-4DB2-BD59-A6C34878D82A}">
                    <a16:rowId xmlns:a16="http://schemas.microsoft.com/office/drawing/2014/main" val="4268657182"/>
                  </a:ext>
                </a:extLst>
              </a:tr>
            </a:tbl>
          </a:graphicData>
        </a:graphic>
      </p:graphicFrame>
      <p:pic>
        <p:nvPicPr>
          <p:cNvPr id="6" name="Picture 2" descr="Map&#10;&#10;Description automatically generated">
            <a:extLst>
              <a:ext uri="{FF2B5EF4-FFF2-40B4-BE49-F238E27FC236}">
                <a16:creationId xmlns:a16="http://schemas.microsoft.com/office/drawing/2014/main" id="{2B0AD71C-EF7A-45E2-BBE5-B2DFD2B8BBC7}"/>
              </a:ext>
            </a:extLst>
          </p:cNvPr>
          <p:cNvPicPr>
            <a:picLocks noChangeAspect="1"/>
          </p:cNvPicPr>
          <p:nvPr/>
        </p:nvPicPr>
        <p:blipFill>
          <a:blip r:embed="rId2"/>
          <a:stretch>
            <a:fillRect/>
          </a:stretch>
        </p:blipFill>
        <p:spPr>
          <a:xfrm>
            <a:off x="8263467" y="384650"/>
            <a:ext cx="4011055" cy="4796395"/>
          </a:xfrm>
          <a:prstGeom prst="rect">
            <a:avLst/>
          </a:prstGeom>
        </p:spPr>
      </p:pic>
      <p:sp>
        <p:nvSpPr>
          <p:cNvPr id="7" name="TextBox 6">
            <a:extLst>
              <a:ext uri="{FF2B5EF4-FFF2-40B4-BE49-F238E27FC236}">
                <a16:creationId xmlns:a16="http://schemas.microsoft.com/office/drawing/2014/main" id="{2432B973-873A-46D1-9CE4-AB44D82399A2}"/>
              </a:ext>
            </a:extLst>
          </p:cNvPr>
          <p:cNvSpPr txBox="1"/>
          <p:nvPr/>
        </p:nvSpPr>
        <p:spPr>
          <a:xfrm>
            <a:off x="9974932" y="5213972"/>
            <a:ext cx="21786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Ventures per 100 People by Zip</a:t>
            </a:r>
          </a:p>
        </p:txBody>
      </p:sp>
      <p:pic>
        <p:nvPicPr>
          <p:cNvPr id="3" name="Graphic 7">
            <a:extLst>
              <a:ext uri="{FF2B5EF4-FFF2-40B4-BE49-F238E27FC236}">
                <a16:creationId xmlns:a16="http://schemas.microsoft.com/office/drawing/2014/main" id="{F3DCDC5F-311C-4651-9648-D6EB63B2E6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13473" y="4225636"/>
            <a:ext cx="76201" cy="76201"/>
          </a:xfrm>
          <a:prstGeom prst="rect">
            <a:avLst/>
          </a:prstGeom>
        </p:spPr>
      </p:pic>
      <p:pic>
        <p:nvPicPr>
          <p:cNvPr id="8" name="Picture 8" descr="Logo&#10;&#10;Description automatically generated">
            <a:extLst>
              <a:ext uri="{FF2B5EF4-FFF2-40B4-BE49-F238E27FC236}">
                <a16:creationId xmlns:a16="http://schemas.microsoft.com/office/drawing/2014/main" id="{F09AF1A1-5899-4DCD-987F-EBE5E9760AA8}"/>
              </a:ext>
            </a:extLst>
          </p:cNvPr>
          <p:cNvPicPr>
            <a:picLocks noChangeAspect="1"/>
          </p:cNvPicPr>
          <p:nvPr/>
        </p:nvPicPr>
        <p:blipFill>
          <a:blip r:embed="rId5"/>
          <a:stretch>
            <a:fillRect/>
          </a:stretch>
        </p:blipFill>
        <p:spPr>
          <a:xfrm>
            <a:off x="11423073" y="2944091"/>
            <a:ext cx="152400" cy="131619"/>
          </a:xfrm>
          <a:prstGeom prst="rect">
            <a:avLst/>
          </a:prstGeom>
        </p:spPr>
      </p:pic>
      <p:pic>
        <p:nvPicPr>
          <p:cNvPr id="9" name="Picture 9" descr="Logo&#10;&#10;Description automatically generated">
            <a:extLst>
              <a:ext uri="{FF2B5EF4-FFF2-40B4-BE49-F238E27FC236}">
                <a16:creationId xmlns:a16="http://schemas.microsoft.com/office/drawing/2014/main" id="{5771F527-B1AB-4738-BAEF-CBC4644144CF}"/>
              </a:ext>
            </a:extLst>
          </p:cNvPr>
          <p:cNvPicPr>
            <a:picLocks noChangeAspect="1"/>
          </p:cNvPicPr>
          <p:nvPr/>
        </p:nvPicPr>
        <p:blipFill>
          <a:blip r:embed="rId6"/>
          <a:stretch>
            <a:fillRect/>
          </a:stretch>
        </p:blipFill>
        <p:spPr>
          <a:xfrm>
            <a:off x="11603182" y="4180610"/>
            <a:ext cx="110837" cy="90055"/>
          </a:xfrm>
          <a:prstGeom prst="rect">
            <a:avLst/>
          </a:prstGeom>
        </p:spPr>
      </p:pic>
      <p:sp>
        <p:nvSpPr>
          <p:cNvPr id="10" name="TextBox 9">
            <a:extLst>
              <a:ext uri="{FF2B5EF4-FFF2-40B4-BE49-F238E27FC236}">
                <a16:creationId xmlns:a16="http://schemas.microsoft.com/office/drawing/2014/main" id="{D4CE5680-28ED-43B8-81A3-9B948E3070A6}"/>
              </a:ext>
            </a:extLst>
          </p:cNvPr>
          <p:cNvSpPr txBox="1"/>
          <p:nvPr/>
        </p:nvSpPr>
        <p:spPr>
          <a:xfrm>
            <a:off x="339671" y="5893230"/>
            <a:ext cx="10518181"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i="1" dirty="0"/>
              <a:t>National averages were </a:t>
            </a:r>
          </a:p>
        </p:txBody>
      </p:sp>
    </p:spTree>
    <p:extLst>
      <p:ext uri="{BB962C8B-B14F-4D97-AF65-F5344CB8AC3E}">
        <p14:creationId xmlns:p14="http://schemas.microsoft.com/office/powerpoint/2010/main" val="2933384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1C852E-6252-40D3-9C5C-D376284C951E}"/>
              </a:ext>
            </a:extLst>
          </p:cNvPr>
          <p:cNvSpPr>
            <a:spLocks noGrp="1"/>
          </p:cNvSpPr>
          <p:nvPr>
            <p:ph type="title"/>
          </p:nvPr>
        </p:nvSpPr>
        <p:spPr/>
        <p:txBody>
          <a:bodyPr/>
          <a:lstStyle/>
          <a:p>
            <a:r>
              <a:rPr lang="en-US" dirty="0"/>
              <a:t>Wisconsin beat the national average in density of microbusinesses and in higher annual household median income gains and lower unemployment.</a:t>
            </a:r>
          </a:p>
        </p:txBody>
      </p:sp>
      <p:graphicFrame>
        <p:nvGraphicFramePr>
          <p:cNvPr id="2" name="Table 2">
            <a:extLst>
              <a:ext uri="{FF2B5EF4-FFF2-40B4-BE49-F238E27FC236}">
                <a16:creationId xmlns:a16="http://schemas.microsoft.com/office/drawing/2014/main" id="{78D183B8-D504-4295-AC0D-CFE0ED2C11BF}"/>
              </a:ext>
            </a:extLst>
          </p:cNvPr>
          <p:cNvGraphicFramePr>
            <a:graphicFrameLocks noGrp="1"/>
          </p:cNvGraphicFramePr>
          <p:nvPr>
            <p:extLst>
              <p:ext uri="{D42A27DB-BD31-4B8C-83A1-F6EECF244321}">
                <p14:modId xmlns:p14="http://schemas.microsoft.com/office/powerpoint/2010/main" val="559123318"/>
              </p:ext>
            </p:extLst>
          </p:nvPr>
        </p:nvGraphicFramePr>
        <p:xfrm>
          <a:off x="1244927" y="2410297"/>
          <a:ext cx="9201168" cy="2365138"/>
        </p:xfrm>
        <a:graphic>
          <a:graphicData uri="http://schemas.openxmlformats.org/drawingml/2006/table">
            <a:tbl>
              <a:tblPr firstRow="1" bandRow="1">
                <a:tableStyleId>{3B4B98B0-60AC-42C2-AFA5-B58CD77FA1E5}</a:tableStyleId>
              </a:tblPr>
              <a:tblGrid>
                <a:gridCol w="2696137">
                  <a:extLst>
                    <a:ext uri="{9D8B030D-6E8A-4147-A177-3AD203B41FA5}">
                      <a16:colId xmlns:a16="http://schemas.microsoft.com/office/drawing/2014/main" val="1724698219"/>
                    </a:ext>
                  </a:extLst>
                </a:gridCol>
                <a:gridCol w="1904447">
                  <a:extLst>
                    <a:ext uri="{9D8B030D-6E8A-4147-A177-3AD203B41FA5}">
                      <a16:colId xmlns:a16="http://schemas.microsoft.com/office/drawing/2014/main" val="1130944158"/>
                    </a:ext>
                  </a:extLst>
                </a:gridCol>
                <a:gridCol w="2300292">
                  <a:extLst>
                    <a:ext uri="{9D8B030D-6E8A-4147-A177-3AD203B41FA5}">
                      <a16:colId xmlns:a16="http://schemas.microsoft.com/office/drawing/2014/main" val="1260340340"/>
                    </a:ext>
                  </a:extLst>
                </a:gridCol>
                <a:gridCol w="2300292">
                  <a:extLst>
                    <a:ext uri="{9D8B030D-6E8A-4147-A177-3AD203B41FA5}">
                      <a16:colId xmlns:a16="http://schemas.microsoft.com/office/drawing/2014/main" val="969847088"/>
                    </a:ext>
                  </a:extLst>
                </a:gridCol>
              </a:tblGrid>
              <a:tr h="810658">
                <a:tc>
                  <a:txBody>
                    <a:bodyPr/>
                    <a:lstStyle/>
                    <a:p>
                      <a:endParaRPr lang="en-US" dirty="0"/>
                    </a:p>
                  </a:txBody>
                  <a:tcPr/>
                </a:tc>
                <a:tc>
                  <a:txBody>
                    <a:bodyPr/>
                    <a:lstStyle/>
                    <a:p>
                      <a:pPr algn="ctr"/>
                      <a:r>
                        <a:rPr lang="en-US"/>
                        <a:t>Median Income </a:t>
                      </a:r>
                    </a:p>
                    <a:p>
                      <a:pPr lvl="0" algn="ctr">
                        <a:buNone/>
                      </a:pPr>
                      <a:r>
                        <a:rPr lang="en-US"/>
                        <a:t>(2019)</a:t>
                      </a:r>
                    </a:p>
                  </a:txBody>
                  <a:tcPr/>
                </a:tc>
                <a:tc>
                  <a:txBody>
                    <a:bodyPr/>
                    <a:lstStyle/>
                    <a:p>
                      <a:pPr algn="ctr"/>
                      <a:r>
                        <a:rPr lang="en-US"/>
                        <a:t>Unemployment </a:t>
                      </a:r>
                    </a:p>
                    <a:p>
                      <a:pPr lvl="0" algn="ctr">
                        <a:buNone/>
                      </a:pPr>
                      <a:r>
                        <a:rPr lang="en-US"/>
                        <a:t>(Nov. 2020)</a:t>
                      </a:r>
                    </a:p>
                  </a:txBody>
                  <a:tcPr/>
                </a:tc>
                <a:tc>
                  <a:txBody>
                    <a:bodyPr/>
                    <a:lstStyle/>
                    <a:p>
                      <a:pPr algn="ctr"/>
                      <a:r>
                        <a:rPr lang="en-US" dirty="0"/>
                        <a:t>Q3 2020 Microbusinesses/100 ppl.</a:t>
                      </a:r>
                    </a:p>
                  </a:txBody>
                  <a:tcPr/>
                </a:tc>
                <a:extLst>
                  <a:ext uri="{0D108BD9-81ED-4DB2-BD59-A6C34878D82A}">
                    <a16:rowId xmlns:a16="http://schemas.microsoft.com/office/drawing/2014/main" val="1403172007"/>
                  </a:ext>
                </a:extLst>
              </a:tr>
              <a:tr h="571728">
                <a:tc>
                  <a:txBody>
                    <a:bodyPr/>
                    <a:lstStyle/>
                    <a:p>
                      <a:r>
                        <a:rPr lang="en-US" dirty="0"/>
                        <a:t>Wisconsin average </a:t>
                      </a:r>
                    </a:p>
                    <a:p>
                      <a:r>
                        <a:rPr lang="en-US" dirty="0"/>
                        <a:t>(72 counties)</a:t>
                      </a:r>
                    </a:p>
                  </a:txBody>
                  <a:tcPr/>
                </a:tc>
                <a:tc>
                  <a:txBody>
                    <a:bodyPr/>
                    <a:lstStyle/>
                    <a:p>
                      <a:pPr algn="ctr"/>
                      <a:r>
                        <a:rPr lang="en-US"/>
                        <a:t>$58,306</a:t>
                      </a:r>
                    </a:p>
                  </a:txBody>
                  <a:tcPr/>
                </a:tc>
                <a:tc>
                  <a:txBody>
                    <a:bodyPr/>
                    <a:lstStyle/>
                    <a:p>
                      <a:pPr algn="ctr"/>
                      <a:r>
                        <a:rPr lang="en-US" dirty="0"/>
                        <a:t>4.6%</a:t>
                      </a:r>
                    </a:p>
                  </a:txBody>
                  <a:tcPr/>
                </a:tc>
                <a:tc>
                  <a:txBody>
                    <a:bodyPr/>
                    <a:lstStyle/>
                    <a:p>
                      <a:pPr algn="ctr"/>
                      <a:r>
                        <a:rPr lang="en-US"/>
                        <a:t>2.99</a:t>
                      </a:r>
                    </a:p>
                  </a:txBody>
                  <a:tcPr/>
                </a:tc>
                <a:extLst>
                  <a:ext uri="{0D108BD9-81ED-4DB2-BD59-A6C34878D82A}">
                    <a16:rowId xmlns:a16="http://schemas.microsoft.com/office/drawing/2014/main" val="3443953252"/>
                  </a:ext>
                </a:extLst>
              </a:tr>
              <a:tr h="810658">
                <a:tc>
                  <a:txBody>
                    <a:bodyPr/>
                    <a:lstStyle/>
                    <a:p>
                      <a:pPr lvl="0">
                        <a:buNone/>
                      </a:pPr>
                      <a:r>
                        <a:rPr lang="en-US" dirty="0"/>
                        <a:t>National average </a:t>
                      </a:r>
                    </a:p>
                    <a:p>
                      <a:pPr lvl="0">
                        <a:buNone/>
                      </a:pPr>
                      <a:r>
                        <a:rPr lang="en-US" dirty="0"/>
                        <a:t>(3,100+ counties)</a:t>
                      </a:r>
                    </a:p>
                  </a:txBody>
                  <a:tcPr/>
                </a:tc>
                <a:tc>
                  <a:txBody>
                    <a:bodyPr/>
                    <a:lstStyle/>
                    <a:p>
                      <a:pPr lvl="0" algn="ctr">
                        <a:buNone/>
                      </a:pPr>
                      <a:r>
                        <a:rPr lang="en-US"/>
                        <a:t>$53,311</a:t>
                      </a:r>
                      <a:endParaRPr lang="en-US" dirty="0"/>
                    </a:p>
                  </a:txBody>
                  <a:tcPr/>
                </a:tc>
                <a:tc>
                  <a:txBody>
                    <a:bodyPr/>
                    <a:lstStyle/>
                    <a:p>
                      <a:pPr lvl="0" algn="ctr">
                        <a:buNone/>
                      </a:pPr>
                      <a:r>
                        <a:rPr lang="en-US" dirty="0"/>
                        <a:t>5.3%</a:t>
                      </a:r>
                    </a:p>
                  </a:txBody>
                  <a:tcPr/>
                </a:tc>
                <a:tc>
                  <a:txBody>
                    <a:bodyPr/>
                    <a:lstStyle/>
                    <a:p>
                      <a:pPr lvl="0" algn="ctr">
                        <a:buNone/>
                      </a:pPr>
                      <a:r>
                        <a:rPr lang="en-US" dirty="0"/>
                        <a:t>2.96</a:t>
                      </a:r>
                    </a:p>
                  </a:txBody>
                  <a:tcPr/>
                </a:tc>
                <a:extLst>
                  <a:ext uri="{0D108BD9-81ED-4DB2-BD59-A6C34878D82A}">
                    <a16:rowId xmlns:a16="http://schemas.microsoft.com/office/drawing/2014/main" val="3909950507"/>
                  </a:ext>
                </a:extLst>
              </a:tr>
            </a:tbl>
          </a:graphicData>
        </a:graphic>
      </p:graphicFrame>
      <p:sp>
        <p:nvSpPr>
          <p:cNvPr id="3" name="TextBox 2">
            <a:extLst>
              <a:ext uri="{FF2B5EF4-FFF2-40B4-BE49-F238E27FC236}">
                <a16:creationId xmlns:a16="http://schemas.microsoft.com/office/drawing/2014/main" id="{8EE84CAA-9BE6-402C-B093-3024C6BFE4B9}"/>
              </a:ext>
            </a:extLst>
          </p:cNvPr>
          <p:cNvSpPr txBox="1"/>
          <p:nvPr/>
        </p:nvSpPr>
        <p:spPr>
          <a:xfrm>
            <a:off x="339671" y="5520857"/>
            <a:ext cx="1051818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000" i="1" dirty="0"/>
              <a:t>Median Household Income is sourced from the American Community Survey 5-year estimates, conducted by the U.S. Census Bureau</a:t>
            </a:r>
          </a:p>
          <a:p>
            <a:pPr marL="171450" indent="-171450">
              <a:buFont typeface="Arial" panose="020B0604020202020204" pitchFamily="34" charset="0"/>
              <a:buChar char="•"/>
            </a:pPr>
            <a:r>
              <a:rPr lang="en-US" sz="1000" i="1" dirty="0"/>
              <a:t>Unemployment is published monthly by the Bureau of Labor Statistics and is the percent of the population considered unemployed by the federal government.</a:t>
            </a:r>
          </a:p>
          <a:p>
            <a:pPr marL="171450" indent="-171450">
              <a:buFont typeface="Arial" panose="020B0604020202020204" pitchFamily="34" charset="0"/>
              <a:buChar char="•"/>
            </a:pPr>
            <a:r>
              <a:rPr lang="en-US" sz="1000" i="1" dirty="0"/>
              <a:t>Recession Recovery is the change in prosperity scores between 2011 and 2019. Prosperity is the inverse of the distressed community index published by Economic Innovation Group, which is an index comprised of 7 component economic indicators.</a:t>
            </a:r>
          </a:p>
          <a:p>
            <a:pPr marL="171450" indent="-171450">
              <a:buFont typeface="Arial" panose="020B0604020202020204" pitchFamily="34" charset="0"/>
              <a:buChar char="•"/>
            </a:pPr>
            <a:r>
              <a:rPr lang="en-US" sz="1000" i="1" dirty="0"/>
              <a:t>Microbusinesses/100 ppl is counts of ventures normalized by population and is comprised of data proprietary to GoDaddy.</a:t>
            </a:r>
          </a:p>
          <a:p>
            <a:endParaRPr lang="en-US" sz="1000" i="1" dirty="0"/>
          </a:p>
        </p:txBody>
      </p:sp>
    </p:spTree>
    <p:extLst>
      <p:ext uri="{BB962C8B-B14F-4D97-AF65-F5344CB8AC3E}">
        <p14:creationId xmlns:p14="http://schemas.microsoft.com/office/powerpoint/2010/main" val="3563041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EF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017E8-6F34-1547-9457-6B56ADACCD42}"/>
              </a:ext>
            </a:extLst>
          </p:cNvPr>
          <p:cNvSpPr>
            <a:spLocks noGrp="1"/>
          </p:cNvSpPr>
          <p:nvPr>
            <p:ph type="title"/>
          </p:nvPr>
        </p:nvSpPr>
        <p:spPr/>
        <p:txBody>
          <a:bodyPr/>
          <a:lstStyle/>
          <a:p>
            <a:r>
              <a:rPr lang="en-US">
                <a:latin typeface="GD Sage Bold"/>
              </a:rPr>
              <a:t>COVID-19 Survey Data</a:t>
            </a:r>
            <a:br>
              <a:rPr lang="en-US">
                <a:latin typeface="GD Sage Bold"/>
              </a:rPr>
            </a:br>
            <a:r>
              <a:rPr lang="en-US" sz="1800">
                <a:solidFill>
                  <a:srgbClr val="111111"/>
                </a:solidFill>
                <a:latin typeface="GD Sherpa Medium"/>
              </a:rPr>
              <a:t>How GoDaddy microbusinesses adapted, survived, and even thrived</a:t>
            </a:r>
            <a:endParaRPr lang="en-US" sz="1800" b="0">
              <a:latin typeface="GD Sherpa Medium" pitchFamily="2" charset="77"/>
            </a:endParaRPr>
          </a:p>
        </p:txBody>
      </p:sp>
      <p:sp>
        <p:nvSpPr>
          <p:cNvPr id="3" name="Footer Placeholder 2">
            <a:extLst>
              <a:ext uri="{FF2B5EF4-FFF2-40B4-BE49-F238E27FC236}">
                <a16:creationId xmlns:a16="http://schemas.microsoft.com/office/drawing/2014/main" id="{BE9D9E68-C19B-7146-AEE3-24911D7EF0D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111111"/>
                </a:solidFill>
                <a:effectLst/>
                <a:uLnTx/>
                <a:uFillTx/>
                <a:latin typeface="GD Sherpa Regular" pitchFamily="50" charset="0"/>
                <a:ea typeface="+mn-ea"/>
                <a:cs typeface="+mn-cs"/>
              </a:rPr>
              <a:t>© 2021 GoDaddy Inc.</a:t>
            </a:r>
          </a:p>
        </p:txBody>
      </p:sp>
      <p:sp>
        <p:nvSpPr>
          <p:cNvPr id="14" name="Rectangle 13">
            <a:extLst>
              <a:ext uri="{FF2B5EF4-FFF2-40B4-BE49-F238E27FC236}">
                <a16:creationId xmlns:a16="http://schemas.microsoft.com/office/drawing/2014/main" id="{EB21622D-181A-B847-BDB5-05B350E547AE}"/>
              </a:ext>
            </a:extLst>
          </p:cNvPr>
          <p:cNvSpPr/>
          <p:nvPr/>
        </p:nvSpPr>
        <p:spPr>
          <a:xfrm>
            <a:off x="457201" y="1613463"/>
            <a:ext cx="3657600" cy="2189436"/>
          </a:xfrm>
          <a:prstGeom prst="rect">
            <a:avLst/>
          </a:prstGeom>
          <a:ln w="9525">
            <a:solidFill>
              <a:schemeClr val="bg1"/>
            </a:solidFill>
          </a:ln>
        </p:spPr>
        <p:txBody>
          <a:bodyPr wrap="square" lIns="274320" tIns="137160" rIns="274320" bIns="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111111"/>
                </a:solidFill>
                <a:effectLst/>
                <a:uLnTx/>
                <a:uFillTx/>
                <a:latin typeface="GD Sage Bold"/>
                <a:ea typeface="+mn-ea"/>
                <a:cs typeface="Calibri"/>
              </a:rPr>
              <a:t>60%</a:t>
            </a:r>
            <a:br>
              <a:rPr kumimoji="0" lang="en-US" sz="2800" b="1" i="0" u="none" strike="noStrike" kern="1200" cap="none" spc="0" normalizeH="0" baseline="0" noProof="0">
                <a:ln>
                  <a:noFill/>
                </a:ln>
                <a:solidFill>
                  <a:srgbClr val="111111"/>
                </a:solidFill>
                <a:effectLst/>
                <a:uLnTx/>
                <a:uFillTx/>
                <a:latin typeface="GD Sherpa Bold"/>
                <a:ea typeface="+mn-ea"/>
                <a:cs typeface="Calibri" panose="020F0502020204030204" pitchFamily="34" charset="0"/>
              </a:rPr>
            </a:br>
            <a:r>
              <a:rPr kumimoji="0" lang="en-US" sz="1600" b="1" i="0" u="none" strike="noStrike" kern="1200" cap="none" spc="0" normalizeH="0" baseline="0" noProof="0">
                <a:ln>
                  <a:noFill/>
                </a:ln>
                <a:solidFill>
                  <a:srgbClr val="111111"/>
                </a:solidFill>
                <a:effectLst/>
                <a:uLnTx/>
                <a:uFillTx/>
                <a:latin typeface="GD Sherpa Semibold"/>
                <a:ea typeface="+mn-ea"/>
                <a:cs typeface="Calibri"/>
              </a:rPr>
              <a:t>surveyed said their website helped them navigate COVID-19 by shifting business online, marketing to new customers or communicating with current ones.</a:t>
            </a:r>
          </a:p>
        </p:txBody>
      </p:sp>
      <p:sp>
        <p:nvSpPr>
          <p:cNvPr id="16" name="Rectangle 15">
            <a:extLst>
              <a:ext uri="{FF2B5EF4-FFF2-40B4-BE49-F238E27FC236}">
                <a16:creationId xmlns:a16="http://schemas.microsoft.com/office/drawing/2014/main" id="{875E774B-2637-9842-BCE0-960E49431A70}"/>
              </a:ext>
            </a:extLst>
          </p:cNvPr>
          <p:cNvSpPr/>
          <p:nvPr/>
        </p:nvSpPr>
        <p:spPr>
          <a:xfrm>
            <a:off x="4267200" y="3963590"/>
            <a:ext cx="3657600" cy="1991092"/>
          </a:xfrm>
          <a:prstGeom prst="rect">
            <a:avLst/>
          </a:prstGeom>
          <a:ln w="9525">
            <a:solidFill>
              <a:schemeClr val="bg1"/>
            </a:solidFill>
          </a:ln>
        </p:spPr>
        <p:txBody>
          <a:bodyPr wrap="square" lIns="274320" tIns="137160" rIns="274320" bIns="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111111"/>
                </a:solidFill>
                <a:effectLst/>
                <a:uLnTx/>
                <a:uFillTx/>
                <a:latin typeface="GD Sage Bold"/>
                <a:ea typeface="+mn-ea"/>
                <a:cs typeface="Calibri"/>
              </a:rPr>
              <a:t>24% </a:t>
            </a:r>
            <a:br>
              <a:rPr kumimoji="0" lang="en-US" sz="2800" b="1" i="0" u="none" strike="noStrike" kern="1200" cap="none" spc="0" normalizeH="0" baseline="0" noProof="0">
                <a:ln>
                  <a:noFill/>
                </a:ln>
                <a:solidFill>
                  <a:srgbClr val="111111"/>
                </a:solidFill>
                <a:effectLst/>
                <a:uLnTx/>
                <a:uFillTx/>
                <a:latin typeface="GD Sherpa Bold"/>
                <a:ea typeface="+mn-ea"/>
                <a:cs typeface="Calibri" panose="020F0502020204030204" pitchFamily="34" charset="0"/>
              </a:rPr>
            </a:br>
            <a:r>
              <a:rPr kumimoji="0" lang="en-US" sz="1600" b="1" i="0" u="none" strike="noStrike" kern="1200" cap="none" spc="0" normalizeH="0" baseline="0" noProof="0">
                <a:ln>
                  <a:noFill/>
                </a:ln>
                <a:solidFill>
                  <a:srgbClr val="111111"/>
                </a:solidFill>
                <a:effectLst/>
                <a:uLnTx/>
                <a:uFillTx/>
                <a:latin typeface="GD Sherpa Semibold"/>
                <a:ea typeface="+mn-ea"/>
                <a:cs typeface="Calibri"/>
              </a:rPr>
              <a:t>a</a:t>
            </a:r>
            <a:r>
              <a:rPr kumimoji="0" lang="en-US" sz="1600" b="1" i="0" u="none" strike="noStrike" kern="1200" cap="none" spc="0" normalizeH="0" baseline="0" noProof="0" err="1">
                <a:ln>
                  <a:noFill/>
                </a:ln>
                <a:solidFill>
                  <a:srgbClr val="111111"/>
                </a:solidFill>
                <a:effectLst/>
                <a:uLnTx/>
                <a:uFillTx/>
                <a:latin typeface="GD Sherpa Semibold"/>
                <a:ea typeface="+mn-ea"/>
                <a:cs typeface="Calibri"/>
              </a:rPr>
              <a:t>pplied</a:t>
            </a:r>
            <a:r>
              <a:rPr kumimoji="0" lang="en-US" sz="1600" b="1" i="0" u="none" strike="noStrike" kern="1200" cap="none" spc="0" normalizeH="0" baseline="0" noProof="0">
                <a:ln>
                  <a:noFill/>
                </a:ln>
                <a:solidFill>
                  <a:srgbClr val="111111"/>
                </a:solidFill>
                <a:effectLst/>
                <a:uLnTx/>
                <a:uFillTx/>
                <a:latin typeface="GD Sherpa Semibold"/>
                <a:ea typeface="+mn-ea"/>
                <a:cs typeface="Calibri"/>
              </a:rPr>
              <a:t> for PPP, and 75% of those who applied received assistance.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GD Sherpa Light"/>
                <a:ea typeface="+mn-ea"/>
                <a:cs typeface="+mn-cs"/>
              </a:rPr>
              <a:t>(Entrepreneurs who identify as Black or Hispanic were less likely to report receiving PPP loans after applying)</a:t>
            </a:r>
          </a:p>
        </p:txBody>
      </p:sp>
      <p:sp>
        <p:nvSpPr>
          <p:cNvPr id="17" name="Rectangle 16">
            <a:extLst>
              <a:ext uri="{FF2B5EF4-FFF2-40B4-BE49-F238E27FC236}">
                <a16:creationId xmlns:a16="http://schemas.microsoft.com/office/drawing/2014/main" id="{04E77BD4-7EB7-9E48-944D-FF8EA005E010}"/>
              </a:ext>
            </a:extLst>
          </p:cNvPr>
          <p:cNvSpPr/>
          <p:nvPr/>
        </p:nvSpPr>
        <p:spPr>
          <a:xfrm>
            <a:off x="4267200" y="1613463"/>
            <a:ext cx="3657600" cy="2181444"/>
          </a:xfrm>
          <a:prstGeom prst="rect">
            <a:avLst/>
          </a:prstGeom>
          <a:ln w="9525">
            <a:solidFill>
              <a:schemeClr val="bg1"/>
            </a:solidFill>
          </a:ln>
        </p:spPr>
        <p:txBody>
          <a:bodyPr wrap="square" lIns="274320" tIns="137160" rIns="274320" bIns="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111111"/>
                </a:solidFill>
                <a:effectLst/>
                <a:uLnTx/>
                <a:uFillTx/>
                <a:latin typeface="GD Sage Bold"/>
                <a:ea typeface="+mn-ea"/>
                <a:cs typeface="Calibri"/>
              </a:rPr>
              <a:t>1 </a:t>
            </a:r>
            <a:r>
              <a:rPr kumimoji="0" lang="en-US" sz="1600" b="1" i="0" u="none" strike="noStrike" kern="1200" cap="none" spc="0" normalizeH="0" baseline="0" noProof="0">
                <a:ln>
                  <a:noFill/>
                </a:ln>
                <a:solidFill>
                  <a:srgbClr val="111111"/>
                </a:solidFill>
                <a:effectLst/>
                <a:uLnTx/>
                <a:uFillTx/>
                <a:latin typeface="GD Sage Bold"/>
                <a:ea typeface="+mn-ea"/>
                <a:cs typeface="Calibri"/>
              </a:rPr>
              <a:t>in</a:t>
            </a:r>
            <a:r>
              <a:rPr kumimoji="0" lang="en-US" sz="4000" b="1" i="0" u="none" strike="noStrike" kern="1200" cap="none" spc="0" normalizeH="0" baseline="0" noProof="0">
                <a:ln>
                  <a:noFill/>
                </a:ln>
                <a:solidFill>
                  <a:srgbClr val="111111"/>
                </a:solidFill>
                <a:effectLst/>
                <a:uLnTx/>
                <a:uFillTx/>
                <a:latin typeface="GD Sage Bold"/>
                <a:ea typeface="+mn-ea"/>
                <a:cs typeface="Calibri"/>
              </a:rPr>
              <a:t> 4 </a:t>
            </a:r>
            <a:br>
              <a:rPr kumimoji="0" lang="en-US" sz="2800" b="1" i="0" u="none" strike="noStrike" kern="1200" cap="none" spc="0" normalizeH="0" baseline="0" noProof="0">
                <a:ln>
                  <a:noFill/>
                </a:ln>
                <a:solidFill>
                  <a:srgbClr val="111111"/>
                </a:solidFill>
                <a:effectLst/>
                <a:uLnTx/>
                <a:uFillTx/>
                <a:latin typeface="GD Sherpa Bold"/>
                <a:ea typeface="+mn-ea"/>
                <a:cs typeface="Calibri" panose="020F0502020204030204" pitchFamily="34" charset="0"/>
              </a:rPr>
            </a:br>
            <a:r>
              <a:rPr kumimoji="0" lang="en-US" sz="1600" b="1" i="0" u="none" strike="noStrike" kern="1200" cap="none" spc="0" normalizeH="0" baseline="0" noProof="0">
                <a:ln>
                  <a:noFill/>
                </a:ln>
                <a:solidFill>
                  <a:srgbClr val="111111"/>
                </a:solidFill>
                <a:effectLst/>
                <a:uLnTx/>
                <a:uFillTx/>
                <a:latin typeface="GD Sherpa Semibold" pitchFamily="2" charset="77"/>
                <a:ea typeface="+mn-ea"/>
                <a:cs typeface="Calibri" panose="020F0502020204030204" pitchFamily="34" charset="0"/>
              </a:rPr>
              <a:t>had to shut down temporarily, and &lt;2% shut down permanently. 1 in 5 reported not being affected.</a:t>
            </a:r>
          </a:p>
        </p:txBody>
      </p:sp>
      <p:sp>
        <p:nvSpPr>
          <p:cNvPr id="19" name="Rectangle 18">
            <a:extLst>
              <a:ext uri="{FF2B5EF4-FFF2-40B4-BE49-F238E27FC236}">
                <a16:creationId xmlns:a16="http://schemas.microsoft.com/office/drawing/2014/main" id="{B3C77A90-4EAD-7F48-8F8C-3B78FB2E6D61}"/>
              </a:ext>
            </a:extLst>
          </p:cNvPr>
          <p:cNvSpPr/>
          <p:nvPr/>
        </p:nvSpPr>
        <p:spPr>
          <a:xfrm>
            <a:off x="8077199" y="3963590"/>
            <a:ext cx="3657600" cy="1991092"/>
          </a:xfrm>
          <a:prstGeom prst="rect">
            <a:avLst/>
          </a:prstGeom>
          <a:ln w="9525">
            <a:solidFill>
              <a:schemeClr val="bg1"/>
            </a:solidFill>
          </a:ln>
        </p:spPr>
        <p:txBody>
          <a:bodyPr wrap="square" lIns="274320" tIns="137160" rIns="274320" bIns="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111111"/>
                </a:solidFill>
                <a:effectLst/>
                <a:uLnTx/>
                <a:uFillTx/>
                <a:latin typeface="GD Sage Bold"/>
                <a:ea typeface="+mn-ea"/>
                <a:cs typeface="Calibri"/>
              </a:rPr>
              <a:t>62%</a:t>
            </a:r>
            <a:br>
              <a:rPr kumimoji="0" lang="en-US" sz="2400" b="1" i="0" u="none" strike="noStrike" kern="1200" cap="none" spc="0" normalizeH="0" baseline="0" noProof="0">
                <a:ln>
                  <a:noFill/>
                </a:ln>
                <a:solidFill>
                  <a:srgbClr val="111111"/>
                </a:solidFill>
                <a:effectLst/>
                <a:uLnTx/>
                <a:uFillTx/>
                <a:latin typeface="GD Sherpa Bold"/>
                <a:ea typeface="+mn-ea"/>
                <a:cs typeface="Calibri" panose="020F0502020204030204" pitchFamily="34" charset="0"/>
              </a:rPr>
            </a:br>
            <a:r>
              <a:rPr kumimoji="0" lang="en-US" sz="1600" b="1" i="0" u="none" strike="noStrike" kern="1200" cap="none" spc="0" normalizeH="0" baseline="0" noProof="0">
                <a:ln>
                  <a:noFill/>
                </a:ln>
                <a:solidFill>
                  <a:srgbClr val="111111"/>
                </a:solidFill>
                <a:effectLst/>
                <a:uLnTx/>
                <a:uFillTx/>
                <a:latin typeface="GD Sherpa Semibold" pitchFamily="2" charset="77"/>
                <a:ea typeface="+mn-ea"/>
                <a:cs typeface="Calibri" panose="020F0502020204030204" pitchFamily="34" charset="0"/>
              </a:rPr>
              <a:t>had positive expectations for their business through Fall 2020, but only 35% had positive expectations for state economy. </a:t>
            </a:r>
            <a:endParaRPr kumimoji="0" lang="en-US" sz="1200" b="0" i="0" u="none" strike="noStrike" kern="1200" cap="none" spc="0" normalizeH="0" baseline="0" noProof="0">
              <a:ln>
                <a:noFill/>
              </a:ln>
              <a:solidFill>
                <a:srgbClr val="111111"/>
              </a:solidFill>
              <a:effectLst/>
              <a:uLnTx/>
              <a:uFillTx/>
              <a:latin typeface="GD Sherpa Light"/>
              <a:ea typeface="+mn-ea"/>
              <a:cs typeface="+mn-cs"/>
            </a:endParaRPr>
          </a:p>
        </p:txBody>
      </p:sp>
      <p:sp>
        <p:nvSpPr>
          <p:cNvPr id="20" name="Rectangle 19">
            <a:extLst>
              <a:ext uri="{FF2B5EF4-FFF2-40B4-BE49-F238E27FC236}">
                <a16:creationId xmlns:a16="http://schemas.microsoft.com/office/drawing/2014/main" id="{388E538F-8DAD-BA41-9826-110DBBD43549}"/>
              </a:ext>
            </a:extLst>
          </p:cNvPr>
          <p:cNvSpPr/>
          <p:nvPr/>
        </p:nvSpPr>
        <p:spPr>
          <a:xfrm>
            <a:off x="457200" y="3963590"/>
            <a:ext cx="3657600" cy="1991092"/>
          </a:xfrm>
          <a:prstGeom prst="rect">
            <a:avLst/>
          </a:prstGeom>
          <a:ln w="9525">
            <a:solidFill>
              <a:schemeClr val="bg1"/>
            </a:solidFill>
          </a:ln>
        </p:spPr>
        <p:txBody>
          <a:bodyPr wrap="square" lIns="274320" tIns="137160" rIns="274320" bIns="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111111"/>
                </a:solidFill>
                <a:effectLst/>
                <a:uLnTx/>
                <a:uFillTx/>
                <a:latin typeface="GD Sage Bold"/>
                <a:ea typeface="+mn-ea"/>
                <a:cs typeface="Calibri"/>
              </a:rPr>
              <a:t>9%</a:t>
            </a:r>
            <a:r>
              <a:rPr kumimoji="0" lang="en-US" sz="2800" b="1" i="0" u="none" strike="noStrike" kern="1200" cap="none" spc="0" normalizeH="0" baseline="0" noProof="0">
                <a:ln>
                  <a:noFill/>
                </a:ln>
                <a:solidFill>
                  <a:srgbClr val="111111"/>
                </a:solidFill>
                <a:effectLst/>
                <a:uLnTx/>
                <a:uFillTx/>
                <a:latin typeface="GD Sherpa Bold"/>
                <a:ea typeface="+mn-ea"/>
                <a:cs typeface="Calibri"/>
              </a:rPr>
              <a:t> </a:t>
            </a:r>
            <a:br>
              <a:rPr kumimoji="0" lang="en-US" sz="2800" b="1" i="0" u="none" strike="noStrike" kern="1200" cap="none" spc="0" normalizeH="0" baseline="0" noProof="0">
                <a:ln>
                  <a:noFill/>
                </a:ln>
                <a:solidFill>
                  <a:srgbClr val="111111"/>
                </a:solidFill>
                <a:effectLst/>
                <a:uLnTx/>
                <a:uFillTx/>
                <a:latin typeface="GD Sherpa Bold"/>
                <a:ea typeface="+mn-ea"/>
                <a:cs typeface="Calibri" panose="020F0502020204030204" pitchFamily="34" charset="0"/>
              </a:rPr>
            </a:br>
            <a:r>
              <a:rPr kumimoji="0" lang="en-US" sz="1600" b="1" i="0" u="none" strike="noStrike" kern="1200" cap="none" spc="0" normalizeH="0" baseline="0" noProof="0">
                <a:ln>
                  <a:noFill/>
                </a:ln>
                <a:solidFill>
                  <a:srgbClr val="111111"/>
                </a:solidFill>
                <a:effectLst/>
                <a:uLnTx/>
                <a:uFillTx/>
                <a:latin typeface="GD Sherpa Semibold" pitchFamily="2" charset="77"/>
                <a:ea typeface="+mn-ea"/>
                <a:cs typeface="Calibri" panose="020F0502020204030204" pitchFamily="34" charset="0"/>
              </a:rPr>
              <a:t>received state or local grants, loans, tax breaks, or other assistance. 73% did not receive any assistance.</a:t>
            </a:r>
          </a:p>
        </p:txBody>
      </p:sp>
      <p:sp>
        <p:nvSpPr>
          <p:cNvPr id="21" name="Rectangle 20">
            <a:extLst>
              <a:ext uri="{FF2B5EF4-FFF2-40B4-BE49-F238E27FC236}">
                <a16:creationId xmlns:a16="http://schemas.microsoft.com/office/drawing/2014/main" id="{9890FABF-2F3D-EE47-90C9-612F0B6BE4C4}"/>
              </a:ext>
            </a:extLst>
          </p:cNvPr>
          <p:cNvSpPr/>
          <p:nvPr/>
        </p:nvSpPr>
        <p:spPr>
          <a:xfrm>
            <a:off x="449303" y="6179457"/>
            <a:ext cx="4478638" cy="123111"/>
          </a:xfrm>
          <a:prstGeom prst="rect">
            <a:avLst/>
          </a:prstGeom>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11111"/>
                </a:solidFill>
                <a:effectLst/>
                <a:uLnTx/>
                <a:uFillTx/>
                <a:latin typeface="GD Sherpa Regular"/>
                <a:ea typeface="+mn-lt"/>
                <a:cs typeface="+mn-lt"/>
              </a:rPr>
              <a:t>Source: GoDaddy Venture Forward National Customer Survey – July 2020 (2300+ respondents).</a:t>
            </a:r>
            <a:endParaRPr kumimoji="0" lang="en-US" sz="1800" b="0" i="0" u="none" strike="noStrike" kern="1200" cap="none" spc="0" normalizeH="0" baseline="0" noProof="0" dirty="0">
              <a:ln>
                <a:noFill/>
              </a:ln>
              <a:solidFill>
                <a:srgbClr val="111111"/>
              </a:solidFill>
              <a:effectLst/>
              <a:uLnTx/>
              <a:uFillTx/>
              <a:latin typeface="GD Sherpa Regular"/>
              <a:ea typeface="+mn-ea"/>
              <a:cs typeface="+mn-cs"/>
            </a:endParaRPr>
          </a:p>
        </p:txBody>
      </p:sp>
      <p:sp>
        <p:nvSpPr>
          <p:cNvPr id="22" name="Rectangle 21">
            <a:extLst>
              <a:ext uri="{FF2B5EF4-FFF2-40B4-BE49-F238E27FC236}">
                <a16:creationId xmlns:a16="http://schemas.microsoft.com/office/drawing/2014/main" id="{F8528AA0-C6A0-3440-98A3-CF839B6148C3}"/>
              </a:ext>
            </a:extLst>
          </p:cNvPr>
          <p:cNvSpPr/>
          <p:nvPr/>
        </p:nvSpPr>
        <p:spPr>
          <a:xfrm>
            <a:off x="8077199" y="1620721"/>
            <a:ext cx="3657600" cy="218144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274320" tIns="137160" rIns="274320" bIns="457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111111"/>
                </a:solidFill>
                <a:effectLst/>
                <a:uLnTx/>
                <a:uFillTx/>
                <a:latin typeface="GD Sage Bold"/>
                <a:ea typeface="+mn-ea"/>
                <a:cs typeface="Calibri"/>
              </a:rPr>
              <a:t>5%</a:t>
            </a:r>
            <a:br>
              <a:rPr kumimoji="0" lang="en-US" sz="2800" b="1" i="0" u="none" strike="noStrike" kern="1200" cap="none" spc="0" normalizeH="0" baseline="0" noProof="0">
                <a:ln>
                  <a:noFill/>
                </a:ln>
                <a:solidFill>
                  <a:srgbClr val="FFFFFF"/>
                </a:solidFill>
                <a:effectLst/>
                <a:uLnTx/>
                <a:uFillTx/>
                <a:latin typeface="GD Sherpa Bold"/>
                <a:ea typeface="+mn-ea"/>
                <a:cs typeface="Calibri" panose="020F0502020204030204" pitchFamily="34" charset="0"/>
              </a:rPr>
            </a:br>
            <a:r>
              <a:rPr kumimoji="0" lang="en-US" sz="1600" b="1" i="0" u="none" strike="noStrike" kern="1200" cap="none" spc="0" normalizeH="0" baseline="0" noProof="0">
                <a:ln>
                  <a:noFill/>
                </a:ln>
                <a:solidFill>
                  <a:srgbClr val="111111"/>
                </a:solidFill>
                <a:effectLst/>
                <a:uLnTx/>
                <a:uFillTx/>
                <a:latin typeface="GD Sherpa Semibold"/>
                <a:ea typeface="+mn-ea"/>
                <a:cs typeface="Calibri"/>
              </a:rPr>
              <a:t>saw an increase in revenues as an impact from the pandemic. 34% had a reduction in revenues.</a:t>
            </a:r>
          </a:p>
        </p:txBody>
      </p:sp>
    </p:spTree>
    <p:extLst>
      <p:ext uri="{BB962C8B-B14F-4D97-AF65-F5344CB8AC3E}">
        <p14:creationId xmlns:p14="http://schemas.microsoft.com/office/powerpoint/2010/main" val="1697224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9648A7-C50B-834D-B234-37D1B6731023}"/>
              </a:ext>
            </a:extLst>
          </p:cNvPr>
          <p:cNvPicPr>
            <a:picLocks noChangeAspect="1"/>
          </p:cNvPicPr>
          <p:nvPr/>
        </p:nvPicPr>
        <p:blipFill rotWithShape="1">
          <a:blip r:embed="rId3" cstate="email">
            <a:alphaModFix/>
            <a:extLst>
              <a:ext uri="{BEBA8EAE-BF5A-486C-A8C5-ECC9F3942E4B}">
                <a14:imgProps xmlns:a14="http://schemas.microsoft.com/office/drawing/2010/main">
                  <a14:imgLayer r:embed="rId4">
                    <a14:imgEffect>
                      <a14:saturation sat="66000"/>
                    </a14:imgEffect>
                    <a14:imgEffect>
                      <a14:brightnessContrast bright="-53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9A4F956A-6264-234E-80B4-39F3DFFDF573}"/>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solidFill>
                <a:effectLst/>
                <a:uLnTx/>
                <a:uFillTx/>
                <a:latin typeface="GD Sherpa Regular" pitchFamily="50" charset="0"/>
                <a:ea typeface="+mn-ea"/>
                <a:cs typeface="+mn-cs"/>
              </a:rPr>
              <a:t>© 2021 GoDaddy Inc.</a:t>
            </a:r>
          </a:p>
        </p:txBody>
      </p:sp>
      <p:sp>
        <p:nvSpPr>
          <p:cNvPr id="13" name="Rectangle 12">
            <a:extLst>
              <a:ext uri="{FF2B5EF4-FFF2-40B4-BE49-F238E27FC236}">
                <a16:creationId xmlns:a16="http://schemas.microsoft.com/office/drawing/2014/main" id="{F3EFD008-9E29-9D41-9CC0-EF6FF57AB130}"/>
              </a:ext>
            </a:extLst>
          </p:cNvPr>
          <p:cNvSpPr/>
          <p:nvPr/>
        </p:nvSpPr>
        <p:spPr>
          <a:xfrm>
            <a:off x="457198" y="2623702"/>
            <a:ext cx="3566160" cy="2453769"/>
          </a:xfrm>
          <a:prstGeom prst="rect">
            <a:avLst/>
          </a:prstGeom>
          <a:solidFill>
            <a:schemeClr val="bg1">
              <a:alpha val="76000"/>
            </a:schemeClr>
          </a:solidFill>
          <a:ln w="317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45720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11111"/>
                </a:solidFill>
                <a:effectLst/>
                <a:uLnTx/>
                <a:uFillTx/>
                <a:latin typeface="GD Sage Bold"/>
                <a:ea typeface="+mn-ea"/>
                <a:cs typeface="+mn-cs"/>
                <a:sym typeface="Wingdings" panose="05000000000000000000" pitchFamily="2" charset="2"/>
              </a:rPr>
              <a:t>…drive prosperity and household income gains</a:t>
            </a:r>
          </a:p>
        </p:txBody>
      </p:sp>
      <p:sp>
        <p:nvSpPr>
          <p:cNvPr id="14" name="Rectangle 13">
            <a:extLst>
              <a:ext uri="{FF2B5EF4-FFF2-40B4-BE49-F238E27FC236}">
                <a16:creationId xmlns:a16="http://schemas.microsoft.com/office/drawing/2014/main" id="{3E50D1C5-B779-9E4C-975D-F00DEE765D5D}"/>
              </a:ext>
            </a:extLst>
          </p:cNvPr>
          <p:cNvSpPr/>
          <p:nvPr/>
        </p:nvSpPr>
        <p:spPr>
          <a:xfrm>
            <a:off x="4312663" y="2623702"/>
            <a:ext cx="3566160" cy="2453769"/>
          </a:xfrm>
          <a:prstGeom prst="rect">
            <a:avLst/>
          </a:prstGeom>
          <a:solidFill>
            <a:schemeClr val="bg1">
              <a:alpha val="76000"/>
            </a:schemeClr>
          </a:solidFill>
          <a:ln w="317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45720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11111"/>
                </a:solidFill>
                <a:effectLst/>
                <a:uLnTx/>
                <a:uFillTx/>
                <a:latin typeface="GD Sage Bold"/>
                <a:ea typeface="+mn-ea"/>
                <a:cs typeface="+mn-cs"/>
              </a:rPr>
              <a:t> …build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11111"/>
                </a:solidFill>
                <a:effectLst/>
                <a:uLnTx/>
                <a:uFillTx/>
                <a:latin typeface="GD Sage Bold"/>
                <a:ea typeface="+mn-ea"/>
                <a:cs typeface="+mn-cs"/>
              </a:rPr>
              <a:t>economic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11111"/>
                </a:solidFill>
                <a:effectLst/>
                <a:uLnTx/>
                <a:uFillTx/>
                <a:latin typeface="GD Sage Bold"/>
                <a:ea typeface="+mn-ea"/>
                <a:cs typeface="+mn-cs"/>
              </a:rPr>
              <a:t>resiliency</a:t>
            </a:r>
          </a:p>
        </p:txBody>
      </p:sp>
      <p:sp>
        <p:nvSpPr>
          <p:cNvPr id="15" name="Rectangle 14">
            <a:extLst>
              <a:ext uri="{FF2B5EF4-FFF2-40B4-BE49-F238E27FC236}">
                <a16:creationId xmlns:a16="http://schemas.microsoft.com/office/drawing/2014/main" id="{A45D18F9-FBFA-A440-8CC3-5EE2F5A4FC8D}"/>
              </a:ext>
            </a:extLst>
          </p:cNvPr>
          <p:cNvSpPr/>
          <p:nvPr/>
        </p:nvSpPr>
        <p:spPr>
          <a:xfrm>
            <a:off x="8168128" y="2623702"/>
            <a:ext cx="3566160" cy="2453769"/>
          </a:xfrm>
          <a:prstGeom prst="rect">
            <a:avLst/>
          </a:prstGeom>
          <a:solidFill>
            <a:schemeClr val="bg1">
              <a:alpha val="76000"/>
            </a:schemeClr>
          </a:solidFill>
          <a:ln w="317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45720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11111"/>
                </a:solidFill>
                <a:effectLst/>
                <a:uLnTx/>
                <a:uFillTx/>
                <a:latin typeface="GD Sage Bold"/>
                <a:ea typeface="+mn-ea"/>
                <a:cs typeface="+mn-cs"/>
              </a:rPr>
              <a:t>…offer new models for economic development</a:t>
            </a:r>
          </a:p>
        </p:txBody>
      </p:sp>
      <p:pic>
        <p:nvPicPr>
          <p:cNvPr id="8" name="Graphic 7">
            <a:extLst>
              <a:ext uri="{FF2B5EF4-FFF2-40B4-BE49-F238E27FC236}">
                <a16:creationId xmlns:a16="http://schemas.microsoft.com/office/drawing/2014/main" id="{DC8B86E5-AED6-D044-A8C8-84CED2898AE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607040" y="6450561"/>
            <a:ext cx="1188720" cy="231205"/>
          </a:xfrm>
          <a:prstGeom prst="rect">
            <a:avLst/>
          </a:prstGeom>
        </p:spPr>
      </p:pic>
      <p:sp>
        <p:nvSpPr>
          <p:cNvPr id="4" name="Rectangle 3">
            <a:extLst>
              <a:ext uri="{FF2B5EF4-FFF2-40B4-BE49-F238E27FC236}">
                <a16:creationId xmlns:a16="http://schemas.microsoft.com/office/drawing/2014/main" id="{EE992142-A0EE-4085-869E-AD345F57A029}"/>
              </a:ext>
            </a:extLst>
          </p:cNvPr>
          <p:cNvSpPr/>
          <p:nvPr/>
        </p:nvSpPr>
        <p:spPr>
          <a:xfrm>
            <a:off x="384524" y="995102"/>
            <a:ext cx="5711219"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GD Sage Bold"/>
                <a:ea typeface="+mn-ea"/>
                <a:cs typeface="+mn-cs"/>
                <a:sym typeface="Wingdings" panose="05000000000000000000" pitchFamily="2" charset="2"/>
              </a:rPr>
              <a:t>Microbusinesses…</a:t>
            </a:r>
            <a:endParaRPr kumimoji="0" lang="en-US" sz="2400" b="0" i="0" u="none" strike="noStrike" kern="1200" cap="none" spc="0" normalizeH="0" baseline="0" noProof="0">
              <a:ln>
                <a:noFill/>
              </a:ln>
              <a:solidFill>
                <a:srgbClr val="FFFFFF"/>
              </a:solidFill>
              <a:effectLst/>
              <a:uLnTx/>
              <a:uFillTx/>
              <a:latin typeface="GD Sherpa Regular"/>
              <a:ea typeface="+mn-ea"/>
              <a:cs typeface="+mn-cs"/>
            </a:endParaRPr>
          </a:p>
        </p:txBody>
      </p:sp>
    </p:spTree>
    <p:extLst>
      <p:ext uri="{BB962C8B-B14F-4D97-AF65-F5344CB8AC3E}">
        <p14:creationId xmlns:p14="http://schemas.microsoft.com/office/powerpoint/2010/main" val="1278283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A4A6"/>
        </a:solidFill>
        <a:effectLst/>
      </p:bgPr>
    </p:bg>
    <p:spTree>
      <p:nvGrpSpPr>
        <p:cNvPr id="1" name=""/>
        <p:cNvGrpSpPr/>
        <p:nvPr/>
      </p:nvGrpSpPr>
      <p:grpSpPr>
        <a:xfrm>
          <a:off x="0" y="0"/>
          <a:ext cx="0" cy="0"/>
          <a:chOff x="0" y="0"/>
          <a:chExt cx="0" cy="0"/>
        </a:xfrm>
      </p:grpSpPr>
      <p:sp>
        <p:nvSpPr>
          <p:cNvPr id="279" name="$408…"/>
          <p:cNvSpPr txBox="1"/>
          <p:nvPr/>
        </p:nvSpPr>
        <p:spPr>
          <a:xfrm>
            <a:off x="1297449" y="2424221"/>
            <a:ext cx="9724778" cy="3593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numCol="3" spcCol="1276758"/>
          <a:lstStyle/>
          <a:p>
            <a:pPr marL="0" marR="0" lvl="0" indent="0" algn="ctr" defTabSz="228600" rtl="0" eaLnBrk="1" fontAlgn="auto" latinLnBrk="0" hangingPunct="0">
              <a:lnSpc>
                <a:spcPct val="100000"/>
              </a:lnSpc>
              <a:spcBef>
                <a:spcPts val="0"/>
              </a:spcBef>
              <a:spcAft>
                <a:spcPts val="0"/>
              </a:spcAft>
              <a:buClrTx/>
              <a:buSzTx/>
              <a:buFontTx/>
              <a:buNone/>
              <a:tabLst/>
              <a:defRPr sz="10000" b="1">
                <a:solidFill>
                  <a:srgbClr val="9EFFB8"/>
                </a:solidFill>
              </a:defRPr>
            </a:pPr>
            <a:r>
              <a:rPr kumimoji="0" sz="5000" b="1" i="0" u="none" strike="noStrike" kern="0" cap="none" spc="0" normalizeH="0" baseline="0" noProof="0">
                <a:ln>
                  <a:noFill/>
                </a:ln>
                <a:solidFill>
                  <a:srgbClr val="FFFFFF"/>
                </a:solidFill>
                <a:effectLst/>
                <a:uLnTx/>
                <a:uFillTx/>
                <a:latin typeface="GD Sherpa Bold" pitchFamily="2" charset="77"/>
                <a:ea typeface="+mn-ea"/>
                <a:cs typeface="+mn-cs"/>
                <a:sym typeface="Helvetica Neue"/>
              </a:rPr>
              <a:t>$408</a:t>
            </a:r>
          </a:p>
          <a:p>
            <a:pPr marL="0" marR="0" lvl="0" indent="0" algn="l" defTabSz="228600" rtl="0" eaLnBrk="1" fontAlgn="auto" latinLnBrk="0" hangingPunct="0">
              <a:lnSpc>
                <a:spcPct val="100000"/>
              </a:lnSpc>
              <a:spcBef>
                <a:spcPts val="0"/>
              </a:spcBef>
              <a:spcAft>
                <a:spcPts val="0"/>
              </a:spcAft>
              <a:buClrTx/>
              <a:buSzTx/>
              <a:buFontTx/>
              <a:buNone/>
              <a:tabLst/>
              <a:defRPr sz="2800">
                <a:solidFill>
                  <a:srgbClr val="FFFFFF"/>
                </a:solidFill>
                <a:latin typeface="Helvetica Neue Light"/>
                <a:ea typeface="Helvetica Neue Light"/>
                <a:cs typeface="Helvetica Neue Light"/>
                <a:sym typeface="Helvetica Neue Light"/>
              </a:defRPr>
            </a:pPr>
            <a:endParaRPr kumimoji="0" sz="1400" b="0" i="0" u="none" strike="noStrike" kern="0" cap="none" spc="0" normalizeH="0" baseline="0" noProof="0">
              <a:ln>
                <a:noFill/>
              </a:ln>
              <a:solidFill>
                <a:srgbClr val="FFFFFF"/>
              </a:solidFill>
              <a:effectLst/>
              <a:uLnTx/>
              <a:uFillTx/>
              <a:latin typeface="GD Sherpa Regular" pitchFamily="2" charset="77"/>
              <a:sym typeface="Helvetica Neue Light"/>
            </a:endParaRPr>
          </a:p>
          <a:p>
            <a:pPr marL="0" marR="0" lvl="0" indent="0" algn="l" defTabSz="228600" rtl="0" eaLnBrk="1" fontAlgn="auto" latinLnBrk="0" hangingPunct="0">
              <a:lnSpc>
                <a:spcPct val="100000"/>
              </a:lnSpc>
              <a:spcBef>
                <a:spcPts val="0"/>
              </a:spcBef>
              <a:spcAft>
                <a:spcPts val="0"/>
              </a:spcAft>
              <a:buClrTx/>
              <a:buSzTx/>
              <a:buFontTx/>
              <a:buNone/>
              <a:tabLst/>
              <a:defRPr sz="2800">
                <a:solidFill>
                  <a:srgbClr val="FFFFFF"/>
                </a:solidFill>
                <a:latin typeface="Helvetica Neue Light"/>
                <a:ea typeface="Helvetica Neue Light"/>
                <a:cs typeface="Helvetica Neue Light"/>
                <a:sym typeface="Helvetica Neue Light"/>
              </a:defRPr>
            </a:pPr>
            <a:r>
              <a:rPr kumimoji="0" sz="1600" b="0" i="0" u="none" strike="noStrike" kern="0" cap="none" spc="0" normalizeH="0" baseline="0" noProof="0">
                <a:ln>
                  <a:noFill/>
                </a:ln>
                <a:solidFill>
                  <a:srgbClr val="1BDBDB">
                    <a:lumMod val="60000"/>
                    <a:lumOff val="40000"/>
                  </a:srgbClr>
                </a:solidFill>
                <a:effectLst/>
                <a:uLnTx/>
                <a:uFillTx/>
                <a:latin typeface="GD Sherpa Medium" pitchFamily="2" charset="77"/>
                <a:sym typeface="Helvetica Neue"/>
              </a:rPr>
              <a:t>Adding one highly active venture per 100 people could add $408 to household income.</a:t>
            </a:r>
          </a:p>
          <a:p>
            <a:pPr marL="0" marR="0" lvl="0" indent="0" algn="l" defTabSz="228600" rtl="0" eaLnBrk="1" fontAlgn="auto" latinLnBrk="0" hangingPunct="0">
              <a:lnSpc>
                <a:spcPct val="100000"/>
              </a:lnSpc>
              <a:spcBef>
                <a:spcPts val="0"/>
              </a:spcBef>
              <a:spcAft>
                <a:spcPts val="0"/>
              </a:spcAft>
              <a:buClrTx/>
              <a:buSzTx/>
              <a:buFontTx/>
              <a:buNone/>
              <a:tabLst/>
              <a:defRPr sz="1800">
                <a:solidFill>
                  <a:srgbClr val="FFFFFF"/>
                </a:solidFill>
                <a:latin typeface="Helvetica Neue Light"/>
                <a:ea typeface="Helvetica Neue Light"/>
                <a:cs typeface="Helvetica Neue Light"/>
                <a:sym typeface="Helvetica Neue Light"/>
              </a:defRPr>
            </a:pPr>
            <a:endParaRPr kumimoji="0" sz="900" b="0" i="0" u="none" strike="noStrike" kern="0" cap="none" spc="0" normalizeH="0" baseline="0" noProof="0">
              <a:ln>
                <a:noFill/>
              </a:ln>
              <a:solidFill>
                <a:srgbClr val="05DFE2"/>
              </a:solidFill>
              <a:effectLst/>
              <a:uLnTx/>
              <a:uFillTx/>
              <a:latin typeface="GD Sherpa Regular" pitchFamily="2" charset="77"/>
              <a:sym typeface="Helvetica Neue"/>
            </a:endParaRPr>
          </a:p>
          <a:p>
            <a:pPr marL="0" marR="0" lvl="0" indent="0" algn="l" defTabSz="228600" rtl="0" eaLnBrk="1" fontAlgn="auto" latinLnBrk="0" hangingPunct="0">
              <a:lnSpc>
                <a:spcPct val="100000"/>
              </a:lnSpc>
              <a:spcBef>
                <a:spcPts val="0"/>
              </a:spcBef>
              <a:spcAft>
                <a:spcPts val="0"/>
              </a:spcAft>
              <a:buClrTx/>
              <a:buSzTx/>
              <a:buFontTx/>
              <a:buNone/>
              <a:tabLst/>
              <a:defRPr sz="1800">
                <a:solidFill>
                  <a:srgbClr val="FFFFFF"/>
                </a:solidFill>
                <a:latin typeface="Helvetica Neue Light"/>
                <a:ea typeface="Helvetica Neue Light"/>
                <a:cs typeface="Helvetica Neue Light"/>
                <a:sym typeface="Helvetica Neue Light"/>
              </a:defRPr>
            </a:pPr>
            <a:r>
              <a:rPr kumimoji="0" sz="1200" b="0" i="0" u="none" strike="noStrike" kern="0" cap="none" spc="0" normalizeH="0" baseline="0" noProof="0">
                <a:ln>
                  <a:noFill/>
                </a:ln>
                <a:solidFill>
                  <a:srgbClr val="FFFFFF"/>
                </a:solidFill>
                <a:effectLst/>
                <a:uLnTx/>
                <a:uFillTx/>
                <a:latin typeface="GD Sherpa Regular" pitchFamily="2" charset="77"/>
                <a:sym typeface="Helvetica Neue Light"/>
              </a:rPr>
              <a:t>Ventures can drive household income growth. From 2016-2018, annual household median income increased nationally an average of $3,606 across counties. Adding one highly active venture per </a:t>
            </a:r>
            <a:br>
              <a:rPr kumimoji="0" lang="en-US" sz="1200" b="0" i="0" u="none" strike="noStrike" kern="0" cap="none" spc="0" normalizeH="0" baseline="0" noProof="0">
                <a:ln>
                  <a:noFill/>
                </a:ln>
                <a:solidFill>
                  <a:srgbClr val="FFFFFF"/>
                </a:solidFill>
                <a:effectLst/>
                <a:uLnTx/>
                <a:uFillTx/>
                <a:latin typeface="GD Sherpa Regular" pitchFamily="2" charset="77"/>
                <a:sym typeface="Helvetica Neue Light"/>
              </a:rPr>
            </a:br>
            <a:r>
              <a:rPr kumimoji="0" sz="1200" b="0" i="0" u="none" strike="noStrike" kern="0" cap="none" spc="0" normalizeH="0" baseline="0" noProof="0">
                <a:ln>
                  <a:noFill/>
                </a:ln>
                <a:solidFill>
                  <a:srgbClr val="FFFFFF"/>
                </a:solidFill>
                <a:effectLst/>
                <a:uLnTx/>
                <a:uFillTx/>
                <a:latin typeface="GD Sherpa Regular" pitchFamily="2" charset="77"/>
                <a:sym typeface="Helvetica Neue Light"/>
              </a:rPr>
              <a:t>100 people would increase that </a:t>
            </a:r>
            <a:br>
              <a:rPr kumimoji="0" lang="en-US" sz="1200" b="0" i="0" u="none" strike="noStrike" kern="0" cap="none" spc="0" normalizeH="0" baseline="0" noProof="0">
                <a:ln>
                  <a:noFill/>
                </a:ln>
                <a:solidFill>
                  <a:srgbClr val="FFFFFF"/>
                </a:solidFill>
                <a:effectLst/>
                <a:uLnTx/>
                <a:uFillTx/>
                <a:latin typeface="GD Sherpa Regular" pitchFamily="2" charset="77"/>
                <a:sym typeface="Helvetica Neue Light"/>
              </a:rPr>
            </a:br>
            <a:r>
              <a:rPr kumimoji="0" sz="1200" b="0" i="0" u="none" strike="noStrike" kern="0" cap="none" spc="0" normalizeH="0" baseline="0" noProof="0">
                <a:ln>
                  <a:noFill/>
                </a:ln>
                <a:solidFill>
                  <a:srgbClr val="FFFFFF"/>
                </a:solidFill>
                <a:effectLst/>
                <a:uLnTx/>
                <a:uFillTx/>
                <a:latin typeface="GD Sherpa Regular" pitchFamily="2" charset="77"/>
                <a:sym typeface="Helvetica Neue Light"/>
              </a:rPr>
              <a:t>to $4,014.</a:t>
            </a:r>
          </a:p>
          <a:p>
            <a:pPr marL="0" marR="0" lvl="0" indent="0" algn="ctr" defTabSz="228600" rtl="0" eaLnBrk="1" fontAlgn="auto" latinLnBrk="0" hangingPunct="0">
              <a:lnSpc>
                <a:spcPct val="100000"/>
              </a:lnSpc>
              <a:spcBef>
                <a:spcPts val="0"/>
              </a:spcBef>
              <a:spcAft>
                <a:spcPts val="0"/>
              </a:spcAft>
              <a:buClrTx/>
              <a:buSzTx/>
              <a:buFontTx/>
              <a:buNone/>
              <a:tabLst/>
              <a:defRPr sz="10000" b="1">
                <a:solidFill>
                  <a:srgbClr val="9EFFB8"/>
                </a:solidFill>
              </a:defRPr>
            </a:pPr>
            <a:r>
              <a:rPr kumimoji="0" sz="5000" b="1" i="0" u="none" strike="noStrike" kern="0" cap="none" spc="0" normalizeH="0" baseline="0" noProof="0">
                <a:ln>
                  <a:noFill/>
                </a:ln>
                <a:solidFill>
                  <a:srgbClr val="FFFFFF"/>
                </a:solidFill>
                <a:effectLst/>
                <a:uLnTx/>
                <a:uFillTx/>
                <a:latin typeface="GD Sherpa Bold" pitchFamily="2" charset="77"/>
                <a:ea typeface="+mn-ea"/>
                <a:cs typeface="+mn-cs"/>
                <a:sym typeface="Helvetica Neue"/>
              </a:rPr>
              <a:t>0.05%</a:t>
            </a:r>
          </a:p>
          <a:p>
            <a:pPr marL="0" marR="0" lvl="0" indent="0" algn="l" defTabSz="228600" rtl="0" eaLnBrk="1" fontAlgn="auto" latinLnBrk="0" hangingPunct="0">
              <a:lnSpc>
                <a:spcPct val="100000"/>
              </a:lnSpc>
              <a:spcBef>
                <a:spcPts val="0"/>
              </a:spcBef>
              <a:spcAft>
                <a:spcPts val="0"/>
              </a:spcAft>
              <a:buClrTx/>
              <a:buSzTx/>
              <a:buFontTx/>
              <a:buNone/>
              <a:tabLst/>
              <a:defRPr sz="2800">
                <a:solidFill>
                  <a:srgbClr val="FFFFFF"/>
                </a:solidFill>
                <a:latin typeface="Helvetica Neue Light"/>
                <a:ea typeface="Helvetica Neue Light"/>
                <a:cs typeface="Helvetica Neue Light"/>
                <a:sym typeface="Helvetica Neue Light"/>
              </a:defRPr>
            </a:pPr>
            <a:endParaRPr kumimoji="0" sz="1400" b="0" i="0" u="none" strike="noStrike" kern="0" cap="none" spc="0" normalizeH="0" baseline="0" noProof="0">
              <a:ln>
                <a:noFill/>
              </a:ln>
              <a:solidFill>
                <a:srgbClr val="FFFFFF"/>
              </a:solidFill>
              <a:effectLst/>
              <a:uLnTx/>
              <a:uFillTx/>
              <a:latin typeface="GD Sherpa Regular" pitchFamily="2" charset="77"/>
              <a:sym typeface="Helvetica Neue Light"/>
            </a:endParaRPr>
          </a:p>
          <a:p>
            <a:pPr marL="0" marR="0" lvl="0" indent="0" algn="l" defTabSz="228600" rtl="0" eaLnBrk="1" fontAlgn="auto" latinLnBrk="0" hangingPunct="0">
              <a:lnSpc>
                <a:spcPct val="100000"/>
              </a:lnSpc>
              <a:spcBef>
                <a:spcPts val="0"/>
              </a:spcBef>
              <a:spcAft>
                <a:spcPts val="0"/>
              </a:spcAft>
              <a:buClrTx/>
              <a:buSzTx/>
              <a:buFontTx/>
              <a:buNone/>
              <a:tabLst/>
              <a:defRPr sz="2800">
                <a:solidFill>
                  <a:srgbClr val="FFFFFF"/>
                </a:solidFill>
                <a:latin typeface="Helvetica Neue Light"/>
                <a:ea typeface="Helvetica Neue Light"/>
                <a:cs typeface="Helvetica Neue Light"/>
                <a:sym typeface="Helvetica Neue Light"/>
              </a:defRPr>
            </a:pPr>
            <a:r>
              <a:rPr kumimoji="0" sz="1600" b="0" i="0" u="none" strike="noStrike" kern="0" cap="none" spc="0" normalizeH="0" baseline="0" noProof="0">
                <a:ln>
                  <a:noFill/>
                </a:ln>
                <a:solidFill>
                  <a:srgbClr val="1BDBDB">
                    <a:lumMod val="60000"/>
                    <a:lumOff val="40000"/>
                  </a:srgbClr>
                </a:solidFill>
                <a:effectLst/>
                <a:uLnTx/>
                <a:uFillTx/>
                <a:latin typeface="GD Sherpa Medium" pitchFamily="2" charset="77"/>
                <a:ea typeface="Helvetica Neue Light"/>
                <a:sym typeface="Helvetica Neue"/>
              </a:rPr>
              <a:t>One venture per 100 people can reduce unemployment rate by 0.05 percentage points.</a:t>
            </a:r>
          </a:p>
          <a:p>
            <a:pPr marL="0" marR="0" lvl="0" indent="0" algn="l" defTabSz="228600" rtl="0" eaLnBrk="1" fontAlgn="auto" latinLnBrk="0" hangingPunct="0">
              <a:lnSpc>
                <a:spcPct val="100000"/>
              </a:lnSpc>
              <a:spcBef>
                <a:spcPts val="0"/>
              </a:spcBef>
              <a:spcAft>
                <a:spcPts val="0"/>
              </a:spcAft>
              <a:buClrTx/>
              <a:buSzTx/>
              <a:buFontTx/>
              <a:buNone/>
              <a:tabLst/>
              <a:defRPr sz="1800">
                <a:solidFill>
                  <a:srgbClr val="FFFFFF"/>
                </a:solidFill>
                <a:latin typeface="Helvetica Neue Light"/>
                <a:ea typeface="Helvetica Neue Light"/>
                <a:cs typeface="Helvetica Neue Light"/>
                <a:sym typeface="Helvetica Neue Light"/>
              </a:defRPr>
            </a:pPr>
            <a:endParaRPr kumimoji="0" sz="900" b="0" i="0" u="none" strike="noStrike" kern="0" cap="none" spc="0" normalizeH="0" baseline="0" noProof="0">
              <a:ln>
                <a:noFill/>
              </a:ln>
              <a:solidFill>
                <a:srgbClr val="05DFE2"/>
              </a:solidFill>
              <a:effectLst/>
              <a:uLnTx/>
              <a:uFillTx/>
              <a:latin typeface="GD Sherpa Regular" pitchFamily="2" charset="77"/>
              <a:sym typeface="Helvetica Neue"/>
            </a:endParaRPr>
          </a:p>
          <a:p>
            <a:pPr marL="0" marR="0" lvl="0" indent="0" algn="l" defTabSz="228600" rtl="0" eaLnBrk="1" fontAlgn="auto" latinLnBrk="0" hangingPunct="0">
              <a:lnSpc>
                <a:spcPct val="100000"/>
              </a:lnSpc>
              <a:spcBef>
                <a:spcPts val="0"/>
              </a:spcBef>
              <a:spcAft>
                <a:spcPts val="0"/>
              </a:spcAft>
              <a:buClrTx/>
              <a:buSzTx/>
              <a:buFontTx/>
              <a:buNone/>
              <a:tabLst/>
              <a:defRPr sz="1800">
                <a:solidFill>
                  <a:srgbClr val="FFFFFF"/>
                </a:solidFill>
                <a:latin typeface="Helvetica Neue Light"/>
                <a:ea typeface="Helvetica Neue Light"/>
                <a:cs typeface="Helvetica Neue Light"/>
                <a:sym typeface="Helvetica Neue Light"/>
              </a:defRPr>
            </a:pPr>
            <a:r>
              <a:rPr kumimoji="0" sz="1200" b="0" i="0" u="none" strike="noStrike" kern="0" cap="none" spc="0" normalizeH="0" baseline="0" noProof="0">
                <a:ln>
                  <a:noFill/>
                </a:ln>
                <a:solidFill>
                  <a:srgbClr val="FFFFFF"/>
                </a:solidFill>
                <a:effectLst/>
                <a:uLnTx/>
                <a:uFillTx/>
                <a:latin typeface="GD Sherpa Regular" pitchFamily="2" charset="77"/>
                <a:sym typeface="Helvetica Neue Light"/>
              </a:rPr>
              <a:t>We looked at associations between more ventures and the reduction </a:t>
            </a:r>
            <a:br>
              <a:rPr kumimoji="0" lang="en-US" sz="1200" b="0" i="0" u="none" strike="noStrike" kern="0" cap="none" spc="0" normalizeH="0" baseline="0" noProof="0">
                <a:ln>
                  <a:noFill/>
                </a:ln>
                <a:solidFill>
                  <a:srgbClr val="FFFFFF"/>
                </a:solidFill>
                <a:effectLst/>
                <a:uLnTx/>
                <a:uFillTx/>
                <a:latin typeface="GD Sherpa Regular" pitchFamily="2" charset="77"/>
                <a:sym typeface="Helvetica Neue Light"/>
              </a:rPr>
            </a:br>
            <a:r>
              <a:rPr kumimoji="0" sz="1200" b="0" i="0" u="none" strike="noStrike" kern="0" cap="none" spc="0" normalizeH="0" baseline="0" noProof="0">
                <a:ln>
                  <a:noFill/>
                </a:ln>
                <a:solidFill>
                  <a:srgbClr val="FFFFFF"/>
                </a:solidFill>
                <a:effectLst/>
                <a:uLnTx/>
                <a:uFillTx/>
                <a:latin typeface="GD Sherpa Regular" pitchFamily="2" charset="77"/>
                <a:sym typeface="Helvetica Neue Light"/>
              </a:rPr>
              <a:t>in unemployment rates in their communities. Adding one venture can reduce unemployment rate </a:t>
            </a:r>
            <a:br>
              <a:rPr kumimoji="0" lang="en-US" sz="1200" b="0" i="0" u="none" strike="noStrike" kern="0" cap="none" spc="0" normalizeH="0" baseline="0" noProof="0">
                <a:ln>
                  <a:noFill/>
                </a:ln>
                <a:solidFill>
                  <a:srgbClr val="FFFFFF"/>
                </a:solidFill>
                <a:effectLst/>
                <a:uLnTx/>
                <a:uFillTx/>
                <a:latin typeface="GD Sherpa Regular" pitchFamily="2" charset="77"/>
                <a:sym typeface="Helvetica Neue Light"/>
              </a:rPr>
            </a:br>
            <a:r>
              <a:rPr kumimoji="0" sz="1200" b="0" i="0" u="none" strike="noStrike" kern="0" cap="none" spc="0" normalizeH="0" baseline="0" noProof="0">
                <a:ln>
                  <a:noFill/>
                </a:ln>
                <a:solidFill>
                  <a:srgbClr val="FFFFFF"/>
                </a:solidFill>
                <a:effectLst/>
                <a:uLnTx/>
                <a:uFillTx/>
                <a:latin typeface="GD Sherpa Regular" pitchFamily="2" charset="77"/>
                <a:sym typeface="Helvetica Neue Light"/>
              </a:rPr>
              <a:t>by 0.05 percentage points in </a:t>
            </a:r>
            <a:br>
              <a:rPr kumimoji="0" lang="en-US" sz="1200" b="0" i="0" u="none" strike="noStrike" kern="0" cap="none" spc="0" normalizeH="0" baseline="0" noProof="0">
                <a:ln>
                  <a:noFill/>
                </a:ln>
                <a:solidFill>
                  <a:srgbClr val="FFFFFF"/>
                </a:solidFill>
                <a:effectLst/>
                <a:uLnTx/>
                <a:uFillTx/>
                <a:latin typeface="GD Sherpa Regular" pitchFamily="2" charset="77"/>
                <a:sym typeface="Helvetica Neue Light"/>
              </a:rPr>
            </a:br>
            <a:r>
              <a:rPr kumimoji="0" sz="1200" b="0" i="0" u="none" strike="noStrike" kern="0" cap="none" spc="0" normalizeH="0" baseline="0" noProof="0">
                <a:ln>
                  <a:noFill/>
                </a:ln>
                <a:solidFill>
                  <a:srgbClr val="FFFFFF"/>
                </a:solidFill>
                <a:effectLst/>
                <a:uLnTx/>
                <a:uFillTx/>
                <a:latin typeface="GD Sherpa Regular" pitchFamily="2" charset="77"/>
                <a:sym typeface="Helvetica Neue Light"/>
              </a:rPr>
              <a:t>a county.</a:t>
            </a:r>
          </a:p>
          <a:p>
            <a:pPr marL="0" marR="0" lvl="0" indent="0" algn="l" defTabSz="228600" rtl="0" eaLnBrk="1" fontAlgn="auto" latinLnBrk="0" hangingPunct="0">
              <a:lnSpc>
                <a:spcPct val="100000"/>
              </a:lnSpc>
              <a:spcBef>
                <a:spcPts val="0"/>
              </a:spcBef>
              <a:spcAft>
                <a:spcPts val="0"/>
              </a:spcAft>
              <a:buClrTx/>
              <a:buSzTx/>
              <a:buFontTx/>
              <a:buNone/>
              <a:tabLst/>
              <a:defRPr sz="2800" b="1">
                <a:solidFill>
                  <a:srgbClr val="FFFFFF"/>
                </a:solidFill>
              </a:defRPr>
            </a:pPr>
            <a:endParaRPr kumimoji="0" sz="1400" b="1" i="0" u="none" strike="noStrike" kern="0" cap="none" spc="0" normalizeH="0" baseline="0" noProof="0">
              <a:ln>
                <a:noFill/>
              </a:ln>
              <a:solidFill>
                <a:srgbClr val="FFFFFF"/>
              </a:solidFill>
              <a:effectLst/>
              <a:uLnTx/>
              <a:uFillTx/>
              <a:latin typeface="GD Sherpa Regular" pitchFamily="2" charset="77"/>
              <a:ea typeface="+mn-ea"/>
              <a:cs typeface="+mn-cs"/>
              <a:sym typeface="Helvetica Neue"/>
            </a:endParaRPr>
          </a:p>
          <a:p>
            <a:pPr marL="0" marR="0" lvl="0" indent="0" algn="ctr" defTabSz="228600" rtl="0" eaLnBrk="1" fontAlgn="auto" latinLnBrk="0" hangingPunct="0">
              <a:lnSpc>
                <a:spcPct val="100000"/>
              </a:lnSpc>
              <a:spcBef>
                <a:spcPts val="0"/>
              </a:spcBef>
              <a:spcAft>
                <a:spcPts val="0"/>
              </a:spcAft>
              <a:buClrTx/>
              <a:buSzTx/>
              <a:buFontTx/>
              <a:buNone/>
              <a:tabLst/>
              <a:defRPr sz="10000" b="1">
                <a:solidFill>
                  <a:srgbClr val="9EFFB8"/>
                </a:solidFill>
              </a:defRPr>
            </a:pPr>
            <a:r>
              <a:rPr kumimoji="0" sz="5000" b="1" i="0" u="none" strike="noStrike" kern="0" cap="none" spc="0" normalizeH="0" baseline="0" noProof="0">
                <a:ln>
                  <a:noFill/>
                </a:ln>
                <a:solidFill>
                  <a:srgbClr val="FFFFFF"/>
                </a:solidFill>
                <a:effectLst/>
                <a:uLnTx/>
                <a:uFillTx/>
                <a:latin typeface="GD Sherpa Bold" pitchFamily="2" charset="77"/>
                <a:ea typeface="+mn-ea"/>
                <a:cs typeface="+mn-cs"/>
                <a:sym typeface="Helvetica Neue"/>
              </a:rPr>
              <a:t>2 for 1</a:t>
            </a:r>
          </a:p>
          <a:p>
            <a:pPr marL="0" marR="0" lvl="0" indent="0" algn="l" defTabSz="228600" rtl="0" eaLnBrk="1" fontAlgn="auto" latinLnBrk="0" hangingPunct="0">
              <a:lnSpc>
                <a:spcPct val="100000"/>
              </a:lnSpc>
              <a:spcBef>
                <a:spcPts val="0"/>
              </a:spcBef>
              <a:spcAft>
                <a:spcPts val="0"/>
              </a:spcAft>
              <a:buClrTx/>
              <a:buSzTx/>
              <a:buFontTx/>
              <a:buNone/>
              <a:tabLst/>
              <a:defRPr sz="2800">
                <a:solidFill>
                  <a:srgbClr val="FFFFFF"/>
                </a:solidFill>
                <a:latin typeface="Helvetica Neue Light"/>
                <a:ea typeface="Helvetica Neue Light"/>
                <a:cs typeface="Helvetica Neue Light"/>
                <a:sym typeface="Helvetica Neue Light"/>
              </a:defRPr>
            </a:pPr>
            <a:endParaRPr kumimoji="0" sz="1400" b="0" i="0" u="none" strike="noStrike" kern="0" cap="none" spc="0" normalizeH="0" baseline="0" noProof="0">
              <a:ln>
                <a:noFill/>
              </a:ln>
              <a:solidFill>
                <a:srgbClr val="FFFFFF"/>
              </a:solidFill>
              <a:effectLst/>
              <a:uLnTx/>
              <a:uFillTx/>
              <a:latin typeface="GD Sherpa Regular" pitchFamily="2" charset="77"/>
              <a:sym typeface="Helvetica Neue Light"/>
            </a:endParaRPr>
          </a:p>
          <a:p>
            <a:pPr marL="0" marR="0" lvl="0" indent="0" algn="l" defTabSz="228600" rtl="0" eaLnBrk="1" fontAlgn="auto" latinLnBrk="0" hangingPunct="0">
              <a:lnSpc>
                <a:spcPct val="100000"/>
              </a:lnSpc>
              <a:spcBef>
                <a:spcPts val="0"/>
              </a:spcBef>
              <a:spcAft>
                <a:spcPts val="0"/>
              </a:spcAft>
              <a:buClrTx/>
              <a:buSzTx/>
              <a:buFontTx/>
              <a:buNone/>
              <a:tabLst/>
              <a:defRPr sz="2800">
                <a:solidFill>
                  <a:srgbClr val="FFFFFF"/>
                </a:solidFill>
                <a:latin typeface="Helvetica Neue Light"/>
                <a:ea typeface="Helvetica Neue Light"/>
                <a:cs typeface="Helvetica Neue Light"/>
                <a:sym typeface="Helvetica Neue Light"/>
              </a:defRPr>
            </a:pPr>
            <a:r>
              <a:rPr kumimoji="0" sz="1600" b="0" i="0" u="none" strike="noStrike" kern="0" cap="none" spc="0" normalizeH="0" baseline="0" noProof="0">
                <a:ln>
                  <a:noFill/>
                </a:ln>
                <a:solidFill>
                  <a:srgbClr val="1BDBDB">
                    <a:lumMod val="60000"/>
                    <a:lumOff val="40000"/>
                  </a:srgbClr>
                </a:solidFill>
                <a:effectLst/>
                <a:uLnTx/>
                <a:uFillTx/>
                <a:latin typeface="GD Sherpa Medium" pitchFamily="2" charset="77"/>
                <a:ea typeface="Helvetica Neue Light"/>
                <a:sym typeface="Helvetica Neue"/>
              </a:rPr>
              <a:t>Adding one new everyday entrepreneur in a community creates two or more jobs.</a:t>
            </a:r>
          </a:p>
          <a:p>
            <a:pPr marL="0" marR="0" lvl="0" indent="0" algn="l" defTabSz="228600" rtl="0" eaLnBrk="1" fontAlgn="auto" latinLnBrk="0" hangingPunct="0">
              <a:lnSpc>
                <a:spcPct val="100000"/>
              </a:lnSpc>
              <a:spcBef>
                <a:spcPts val="0"/>
              </a:spcBef>
              <a:spcAft>
                <a:spcPts val="0"/>
              </a:spcAft>
              <a:buClrTx/>
              <a:buSzTx/>
              <a:buFontTx/>
              <a:buNone/>
              <a:tabLst/>
              <a:defRPr sz="1800">
                <a:solidFill>
                  <a:srgbClr val="FFFFFF"/>
                </a:solidFill>
                <a:latin typeface="Helvetica Neue Light"/>
                <a:ea typeface="Helvetica Neue Light"/>
                <a:cs typeface="Helvetica Neue Light"/>
                <a:sym typeface="Helvetica Neue Light"/>
              </a:defRPr>
            </a:pPr>
            <a:endParaRPr kumimoji="0" sz="900" b="0" i="0" u="none" strike="noStrike" kern="0" cap="none" spc="0" normalizeH="0" baseline="0" noProof="0">
              <a:ln>
                <a:noFill/>
              </a:ln>
              <a:solidFill>
                <a:srgbClr val="05DFE2"/>
              </a:solidFill>
              <a:effectLst/>
              <a:uLnTx/>
              <a:uFillTx/>
              <a:latin typeface="GD Sherpa Regular" pitchFamily="2" charset="77"/>
              <a:sym typeface="Helvetica Neue Light"/>
            </a:endParaRPr>
          </a:p>
          <a:p>
            <a:pPr marL="0" marR="0" lvl="0" indent="0" algn="l" defTabSz="228600" rtl="0" eaLnBrk="1" fontAlgn="auto" latinLnBrk="0" hangingPunct="0">
              <a:lnSpc>
                <a:spcPct val="100000"/>
              </a:lnSpc>
              <a:spcBef>
                <a:spcPts val="0"/>
              </a:spcBef>
              <a:spcAft>
                <a:spcPts val="0"/>
              </a:spcAft>
              <a:buClrTx/>
              <a:buSzTx/>
              <a:buFontTx/>
              <a:buNone/>
              <a:tabLst/>
              <a:defRPr sz="1800">
                <a:solidFill>
                  <a:srgbClr val="FFFFFF"/>
                </a:solidFill>
                <a:latin typeface="Helvetica Neue Light"/>
                <a:ea typeface="Helvetica Neue Light"/>
                <a:cs typeface="Helvetica Neue Light"/>
                <a:sym typeface="Helvetica Neue Light"/>
              </a:defRPr>
            </a:pPr>
            <a:r>
              <a:rPr kumimoji="0" sz="1200" b="0" i="0" u="none" strike="noStrike" kern="0" cap="none" spc="0" normalizeH="0" baseline="0" noProof="0">
                <a:ln>
                  <a:noFill/>
                </a:ln>
                <a:solidFill>
                  <a:srgbClr val="FFFFFF"/>
                </a:solidFill>
                <a:effectLst/>
                <a:uLnTx/>
                <a:uFillTx/>
                <a:latin typeface="GD Sherpa Regular" pitchFamily="2" charset="77"/>
                <a:sym typeface="Helvetica Neue Light"/>
              </a:rPr>
              <a:t>Microbusinesses directly create more employment activity in their communities. More people say they’re employed. Our research with UCLA found that adding one new everyday entrepreneur in a community creates two or </a:t>
            </a:r>
            <a:br>
              <a:rPr kumimoji="0" lang="en-US" sz="1200" b="0" i="0" u="none" strike="noStrike" kern="0" cap="none" spc="0" normalizeH="0" baseline="0" noProof="0">
                <a:ln>
                  <a:noFill/>
                </a:ln>
                <a:solidFill>
                  <a:srgbClr val="FFFFFF"/>
                </a:solidFill>
                <a:effectLst/>
                <a:uLnTx/>
                <a:uFillTx/>
                <a:latin typeface="GD Sherpa Regular" pitchFamily="2" charset="77"/>
                <a:sym typeface="Helvetica Neue Light"/>
              </a:rPr>
            </a:br>
            <a:r>
              <a:rPr kumimoji="0" sz="1200" b="0" i="0" u="none" strike="noStrike" kern="0" cap="none" spc="0" normalizeH="0" baseline="0" noProof="0">
                <a:ln>
                  <a:noFill/>
                </a:ln>
                <a:solidFill>
                  <a:srgbClr val="FFFFFF"/>
                </a:solidFill>
                <a:effectLst/>
                <a:uLnTx/>
                <a:uFillTx/>
                <a:latin typeface="GD Sherpa Regular" pitchFamily="2" charset="77"/>
                <a:sym typeface="Helvetica Neue Light"/>
              </a:rPr>
              <a:t>more jobs.</a:t>
            </a:r>
          </a:p>
        </p:txBody>
      </p:sp>
      <p:sp>
        <p:nvSpPr>
          <p:cNvPr id="7" name="Freeform 6">
            <a:extLst>
              <a:ext uri="{FF2B5EF4-FFF2-40B4-BE49-F238E27FC236}">
                <a16:creationId xmlns:a16="http://schemas.microsoft.com/office/drawing/2014/main" id="{85971BEE-4DC3-C04A-A27E-DFC36DB00194}"/>
              </a:ext>
            </a:extLst>
          </p:cNvPr>
          <p:cNvSpPr/>
          <p:nvPr/>
        </p:nvSpPr>
        <p:spPr>
          <a:xfrm>
            <a:off x="1711411" y="1093573"/>
            <a:ext cx="1464276" cy="735227"/>
          </a:xfrm>
          <a:custGeom>
            <a:avLst/>
            <a:gdLst>
              <a:gd name="connsiteX0" fmla="*/ 0 w 1464276"/>
              <a:gd name="connsiteY0" fmla="*/ 1180070 h 1198605"/>
              <a:gd name="connsiteX1" fmla="*/ 716692 w 1464276"/>
              <a:gd name="connsiteY1" fmla="*/ 463378 h 1198605"/>
              <a:gd name="connsiteX2" fmla="*/ 716692 w 1464276"/>
              <a:gd name="connsiteY2" fmla="*/ 0 h 1198605"/>
              <a:gd name="connsiteX3" fmla="*/ 1464276 w 1464276"/>
              <a:gd name="connsiteY3" fmla="*/ 1198605 h 1198605"/>
              <a:gd name="connsiteX0" fmla="*/ 0 w 1464276"/>
              <a:gd name="connsiteY0" fmla="*/ 716692 h 735227"/>
              <a:gd name="connsiteX1" fmla="*/ 716692 w 1464276"/>
              <a:gd name="connsiteY1" fmla="*/ 0 h 735227"/>
              <a:gd name="connsiteX2" fmla="*/ 1464276 w 1464276"/>
              <a:gd name="connsiteY2" fmla="*/ 735227 h 735227"/>
            </a:gdLst>
            <a:ahLst/>
            <a:cxnLst>
              <a:cxn ang="0">
                <a:pos x="connsiteX0" y="connsiteY0"/>
              </a:cxn>
              <a:cxn ang="0">
                <a:pos x="connsiteX1" y="connsiteY1"/>
              </a:cxn>
              <a:cxn ang="0">
                <a:pos x="connsiteX2" y="connsiteY2"/>
              </a:cxn>
            </a:cxnLst>
            <a:rect l="l" t="t" r="r" b="b"/>
            <a:pathLst>
              <a:path w="1464276" h="735227">
                <a:moveTo>
                  <a:pt x="0" y="716692"/>
                </a:moveTo>
                <a:lnTo>
                  <a:pt x="716692" y="0"/>
                </a:lnTo>
                <a:lnTo>
                  <a:pt x="1464276" y="735227"/>
                </a:lnTo>
              </a:path>
            </a:pathLst>
          </a:custGeom>
          <a:noFill/>
          <a:ln w="317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D Sherpa Regular"/>
              <a:ea typeface="+mn-ea"/>
              <a:cs typeface="+mn-cs"/>
            </a:endParaRPr>
          </a:p>
        </p:txBody>
      </p:sp>
      <p:sp>
        <p:nvSpPr>
          <p:cNvPr id="13" name="Freeform 12">
            <a:extLst>
              <a:ext uri="{FF2B5EF4-FFF2-40B4-BE49-F238E27FC236}">
                <a16:creationId xmlns:a16="http://schemas.microsoft.com/office/drawing/2014/main" id="{FCA72EAD-A0BF-0D42-A2A2-2F3CE1229B12}"/>
              </a:ext>
            </a:extLst>
          </p:cNvPr>
          <p:cNvSpPr/>
          <p:nvPr/>
        </p:nvSpPr>
        <p:spPr>
          <a:xfrm flipV="1">
            <a:off x="5350476" y="1093573"/>
            <a:ext cx="1464276" cy="735227"/>
          </a:xfrm>
          <a:custGeom>
            <a:avLst/>
            <a:gdLst>
              <a:gd name="connsiteX0" fmla="*/ 0 w 1464276"/>
              <a:gd name="connsiteY0" fmla="*/ 1180070 h 1198605"/>
              <a:gd name="connsiteX1" fmla="*/ 716692 w 1464276"/>
              <a:gd name="connsiteY1" fmla="*/ 463378 h 1198605"/>
              <a:gd name="connsiteX2" fmla="*/ 716692 w 1464276"/>
              <a:gd name="connsiteY2" fmla="*/ 0 h 1198605"/>
              <a:gd name="connsiteX3" fmla="*/ 1464276 w 1464276"/>
              <a:gd name="connsiteY3" fmla="*/ 1198605 h 1198605"/>
              <a:gd name="connsiteX0" fmla="*/ 0 w 1464276"/>
              <a:gd name="connsiteY0" fmla="*/ 716692 h 735227"/>
              <a:gd name="connsiteX1" fmla="*/ 716692 w 1464276"/>
              <a:gd name="connsiteY1" fmla="*/ 0 h 735227"/>
              <a:gd name="connsiteX2" fmla="*/ 1464276 w 1464276"/>
              <a:gd name="connsiteY2" fmla="*/ 735227 h 735227"/>
            </a:gdLst>
            <a:ahLst/>
            <a:cxnLst>
              <a:cxn ang="0">
                <a:pos x="connsiteX0" y="connsiteY0"/>
              </a:cxn>
              <a:cxn ang="0">
                <a:pos x="connsiteX1" y="connsiteY1"/>
              </a:cxn>
              <a:cxn ang="0">
                <a:pos x="connsiteX2" y="connsiteY2"/>
              </a:cxn>
            </a:cxnLst>
            <a:rect l="l" t="t" r="r" b="b"/>
            <a:pathLst>
              <a:path w="1464276" h="735227">
                <a:moveTo>
                  <a:pt x="0" y="716692"/>
                </a:moveTo>
                <a:lnTo>
                  <a:pt x="716692" y="0"/>
                </a:lnTo>
                <a:lnTo>
                  <a:pt x="1464276" y="735227"/>
                </a:lnTo>
              </a:path>
            </a:pathLst>
          </a:custGeom>
          <a:noFill/>
          <a:ln w="317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D Sherpa Regular"/>
              <a:ea typeface="+mn-ea"/>
              <a:cs typeface="+mn-cs"/>
            </a:endParaRPr>
          </a:p>
        </p:txBody>
      </p:sp>
      <p:grpSp>
        <p:nvGrpSpPr>
          <p:cNvPr id="8" name="Group 7">
            <a:extLst>
              <a:ext uri="{FF2B5EF4-FFF2-40B4-BE49-F238E27FC236}">
                <a16:creationId xmlns:a16="http://schemas.microsoft.com/office/drawing/2014/main" id="{C155408A-D01A-D341-9072-7F1239CFD90E}"/>
              </a:ext>
            </a:extLst>
          </p:cNvPr>
          <p:cNvGrpSpPr/>
          <p:nvPr/>
        </p:nvGrpSpPr>
        <p:grpSpPr>
          <a:xfrm>
            <a:off x="8933936" y="607862"/>
            <a:ext cx="1961455" cy="1220938"/>
            <a:chOff x="8933936" y="966208"/>
            <a:chExt cx="1961455" cy="1220938"/>
          </a:xfrm>
        </p:grpSpPr>
        <p:sp>
          <p:nvSpPr>
            <p:cNvPr id="283" name="Arrow"/>
            <p:cNvSpPr/>
            <p:nvPr/>
          </p:nvSpPr>
          <p:spPr>
            <a:xfrm rot="18900000">
              <a:off x="10039076" y="966208"/>
              <a:ext cx="856315" cy="856315"/>
            </a:xfrm>
            <a:prstGeom prst="rightArrow">
              <a:avLst>
                <a:gd name="adj1" fmla="val 32000"/>
                <a:gd name="adj2" fmla="val 64000"/>
              </a:avLst>
            </a:prstGeom>
            <a:solidFill>
              <a:schemeClr val="bg1"/>
            </a:solidFill>
            <a:ln w="12700">
              <a:solidFill>
                <a:schemeClr val="bg1"/>
              </a:solidFill>
              <a:miter lim="400000"/>
            </a:ln>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5" name="Freeform 14">
              <a:extLst>
                <a:ext uri="{FF2B5EF4-FFF2-40B4-BE49-F238E27FC236}">
                  <a16:creationId xmlns:a16="http://schemas.microsoft.com/office/drawing/2014/main" id="{F951BFFB-5C3F-3442-85F3-BF8355E59006}"/>
                </a:ext>
              </a:extLst>
            </p:cNvPr>
            <p:cNvSpPr/>
            <p:nvPr/>
          </p:nvSpPr>
          <p:spPr>
            <a:xfrm flipV="1">
              <a:off x="8933936" y="1451919"/>
              <a:ext cx="1464276" cy="735227"/>
            </a:xfrm>
            <a:custGeom>
              <a:avLst/>
              <a:gdLst>
                <a:gd name="connsiteX0" fmla="*/ 0 w 1464276"/>
                <a:gd name="connsiteY0" fmla="*/ 1180070 h 1198605"/>
                <a:gd name="connsiteX1" fmla="*/ 716692 w 1464276"/>
                <a:gd name="connsiteY1" fmla="*/ 463378 h 1198605"/>
                <a:gd name="connsiteX2" fmla="*/ 716692 w 1464276"/>
                <a:gd name="connsiteY2" fmla="*/ 0 h 1198605"/>
                <a:gd name="connsiteX3" fmla="*/ 1464276 w 1464276"/>
                <a:gd name="connsiteY3" fmla="*/ 1198605 h 1198605"/>
                <a:gd name="connsiteX0" fmla="*/ 0 w 1464276"/>
                <a:gd name="connsiteY0" fmla="*/ 716692 h 735227"/>
                <a:gd name="connsiteX1" fmla="*/ 716692 w 1464276"/>
                <a:gd name="connsiteY1" fmla="*/ 0 h 735227"/>
                <a:gd name="connsiteX2" fmla="*/ 1464276 w 1464276"/>
                <a:gd name="connsiteY2" fmla="*/ 735227 h 735227"/>
              </a:gdLst>
              <a:ahLst/>
              <a:cxnLst>
                <a:cxn ang="0">
                  <a:pos x="connsiteX0" y="connsiteY0"/>
                </a:cxn>
                <a:cxn ang="0">
                  <a:pos x="connsiteX1" y="connsiteY1"/>
                </a:cxn>
                <a:cxn ang="0">
                  <a:pos x="connsiteX2" y="connsiteY2"/>
                </a:cxn>
              </a:cxnLst>
              <a:rect l="l" t="t" r="r" b="b"/>
              <a:pathLst>
                <a:path w="1464276" h="735227">
                  <a:moveTo>
                    <a:pt x="0" y="716692"/>
                  </a:moveTo>
                  <a:lnTo>
                    <a:pt x="716692" y="0"/>
                  </a:lnTo>
                  <a:lnTo>
                    <a:pt x="1464276" y="735227"/>
                  </a:lnTo>
                </a:path>
              </a:pathLst>
            </a:custGeom>
            <a:noFill/>
            <a:ln w="317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D Sherpa Regular"/>
                <a:ea typeface="+mn-ea"/>
                <a:cs typeface="+mn-cs"/>
              </a:endParaRPr>
            </a:p>
          </p:txBody>
        </p:sp>
      </p:grpSp>
    </p:spTree>
    <p:extLst>
      <p:ext uri="{BB962C8B-B14F-4D97-AF65-F5344CB8AC3E}">
        <p14:creationId xmlns:p14="http://schemas.microsoft.com/office/powerpoint/2010/main" val="90554011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D26216-320A-4E15-8DF3-F770734443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653238" cy="6858000"/>
          </a:xfrm>
          <a:prstGeom prst="rect">
            <a:avLst/>
          </a:prstGeom>
        </p:spPr>
      </p:pic>
      <p:sp>
        <p:nvSpPr>
          <p:cNvPr id="3" name="Footer Placeholder 2">
            <a:extLst>
              <a:ext uri="{FF2B5EF4-FFF2-40B4-BE49-F238E27FC236}">
                <a16:creationId xmlns:a16="http://schemas.microsoft.com/office/drawing/2014/main" id="{3F9A2010-99A4-7048-9B28-436C1987ACB1}"/>
              </a:ext>
            </a:extLst>
          </p:cNvPr>
          <p:cNvSpPr>
            <a:spLocks noGrp="1"/>
          </p:cNvSpPr>
          <p:nvPr>
            <p:ph type="ftr" sz="quarter" idx="10"/>
          </p:nvPr>
        </p:nvSpPr>
        <p:spPr/>
        <p:txBody>
          <a:bodyPr/>
          <a:lstStyle/>
          <a:p>
            <a:pPr defTabSz="457200"/>
            <a:r>
              <a:rPr lang="en-US"/>
              <a:t>© 2021 GoDaddy Inc.</a:t>
            </a:r>
          </a:p>
        </p:txBody>
      </p:sp>
    </p:spTree>
    <p:extLst>
      <p:ext uri="{BB962C8B-B14F-4D97-AF65-F5344CB8AC3E}">
        <p14:creationId xmlns:p14="http://schemas.microsoft.com/office/powerpoint/2010/main" val="1869718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2A84F6-008B-0B45-B36C-44655A325B25}"/>
              </a:ext>
            </a:extLst>
          </p:cNvPr>
          <p:cNvSpPr>
            <a:spLocks noGrp="1"/>
          </p:cNvSpPr>
          <p:nvPr>
            <p:ph type="title"/>
          </p:nvPr>
        </p:nvSpPr>
        <p:spPr/>
        <p:txBody>
          <a:bodyPr/>
          <a:lstStyle/>
          <a:p>
            <a:r>
              <a:rPr lang="en-US">
                <a:latin typeface="GD Sage Bold"/>
              </a:rPr>
              <a:t>Behind the Microbusinesses: Surveyed July 2020</a:t>
            </a:r>
            <a:br>
              <a:rPr lang="en-US" sz="4400">
                <a:latin typeface="GD Sage Bold"/>
              </a:rPr>
            </a:br>
            <a:r>
              <a:rPr lang="en-US" sz="1600" b="0">
                <a:latin typeface="+mn-lt"/>
              </a:rPr>
              <a:t>PPP Loans, Financing &amp; Government-sponsored programs.</a:t>
            </a:r>
            <a:endParaRPr lang="en-US" sz="1200" b="0">
              <a:latin typeface="+mn-lt"/>
            </a:endParaRPr>
          </a:p>
        </p:txBody>
      </p:sp>
      <p:graphicFrame>
        <p:nvGraphicFramePr>
          <p:cNvPr id="5" name="Content Placeholder 4">
            <a:extLst>
              <a:ext uri="{FF2B5EF4-FFF2-40B4-BE49-F238E27FC236}">
                <a16:creationId xmlns:a16="http://schemas.microsoft.com/office/drawing/2014/main" id="{B238B02F-5750-AC4C-9A67-2F295832FF37}"/>
              </a:ext>
            </a:extLst>
          </p:cNvPr>
          <p:cNvGraphicFramePr>
            <a:graphicFrameLocks/>
          </p:cNvGraphicFramePr>
          <p:nvPr/>
        </p:nvGraphicFramePr>
        <p:xfrm>
          <a:off x="390625" y="1280161"/>
          <a:ext cx="11410750" cy="4477785"/>
        </p:xfrm>
        <a:graphic>
          <a:graphicData uri="http://schemas.openxmlformats.org/drawingml/2006/table">
            <a:tbl>
              <a:tblPr firstRow="1" firstCol="1" bandRow="1">
                <a:tableStyleId>{5C22544A-7EE6-4342-B048-85BDC9FD1C3A}</a:tableStyleId>
              </a:tblPr>
              <a:tblGrid>
                <a:gridCol w="7731204">
                  <a:extLst>
                    <a:ext uri="{9D8B030D-6E8A-4147-A177-3AD203B41FA5}">
                      <a16:colId xmlns:a16="http://schemas.microsoft.com/office/drawing/2014/main" val="20000"/>
                    </a:ext>
                  </a:extLst>
                </a:gridCol>
                <a:gridCol w="3679546">
                  <a:extLst>
                    <a:ext uri="{9D8B030D-6E8A-4147-A177-3AD203B41FA5}">
                      <a16:colId xmlns:a16="http://schemas.microsoft.com/office/drawing/2014/main" val="20004"/>
                    </a:ext>
                  </a:extLst>
                </a:gridCol>
              </a:tblGrid>
              <a:tr h="377049">
                <a:tc>
                  <a:txBody>
                    <a:bodyPr/>
                    <a:lstStyle/>
                    <a:p>
                      <a:endParaRPr lang="en-US" sz="1100" b="0" i="0" cap="none" spc="-20">
                        <a:solidFill>
                          <a:srgbClr val="FFFFFF"/>
                        </a:solidFill>
                        <a:latin typeface="GD Sherpa Regular" pitchFamily="2" charset="0"/>
                        <a:ea typeface="Arial Unicode MS" panose="020B0604020202020204" pitchFamily="34" charset="-128"/>
                        <a:cs typeface="Arial" panose="020B0604020202020204" pitchFamily="34" charset="0"/>
                      </a:endParaRPr>
                    </a:p>
                  </a:txBody>
                  <a:tcPr marL="113139" marR="113139"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r>
                        <a:rPr lang="en-US" sz="1100" b="0" i="0" cap="none" spc="-20" baseline="0">
                          <a:solidFill>
                            <a:schemeClr val="bg1"/>
                          </a:solidFill>
                          <a:latin typeface="+mj-lt"/>
                          <a:ea typeface="Arial Unicode MS" panose="020B0604020202020204" pitchFamily="34" charset="-128"/>
                          <a:cs typeface="Arial" panose="020B0604020202020204" pitchFamily="34" charset="0"/>
                        </a:rPr>
                        <a:t>Percentage</a:t>
                      </a:r>
                    </a:p>
                  </a:txBody>
                  <a:tcPr marL="113139" marR="113139" marT="60960" marB="60960" anchor="ctr">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dot"/>
                      <a:round/>
                      <a:headEnd type="none" w="med" len="med"/>
                      <a:tailEnd type="none" w="med" len="med"/>
                    </a:lnT>
                    <a:lnB w="3175"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11983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a:solidFill>
                            <a:schemeClr val="tx1"/>
                          </a:solidFill>
                          <a:effectLst/>
                          <a:latin typeface="+mn-lt"/>
                          <a:ea typeface="+mn-ea"/>
                          <a:cs typeface="+mn-cs"/>
                        </a:rPr>
                        <a:t>Microbusiness owners who applied and received PPP loans compared to non-minority:</a:t>
                      </a:r>
                    </a:p>
                  </a:txBody>
                  <a:tcPr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a:spcAft>
                          <a:spcPts val="0"/>
                        </a:spcAft>
                      </a:pPr>
                      <a:r>
                        <a:rPr lang="en-US" sz="1100" b="0" i="0">
                          <a:solidFill>
                            <a:srgbClr val="0070C0"/>
                          </a:solidFill>
                          <a:latin typeface="GD Sherpa Medium"/>
                        </a:rPr>
                        <a:t>National Survey (July 2020):</a:t>
                      </a:r>
                    </a:p>
                    <a:p>
                      <a:pPr lvl="0" algn="ctr">
                        <a:spcAft>
                          <a:spcPts val="0"/>
                        </a:spcAft>
                        <a:buNone/>
                      </a:pPr>
                      <a:r>
                        <a:rPr lang="en-US" sz="1100" b="0" i="0">
                          <a:latin typeface="GD Sherpa Medium"/>
                        </a:rPr>
                        <a:t>Minority 21.5% applied; 63.5% received</a:t>
                      </a:r>
                      <a:br>
                        <a:rPr lang="en-US" sz="1100" b="0" i="0">
                          <a:latin typeface="GD Sherpa Medium"/>
                        </a:rPr>
                      </a:br>
                      <a:r>
                        <a:rPr lang="en-US" sz="1100" b="0" i="0">
                          <a:latin typeface="GD Sherpa Medium"/>
                        </a:rPr>
                        <a:t>Non-minority: 25.4% applied; 81.8% received</a:t>
                      </a:r>
                    </a:p>
                    <a:p>
                      <a:pPr algn="ctr">
                        <a:spcBef>
                          <a:spcPts val="1200"/>
                        </a:spcBef>
                        <a:spcAft>
                          <a:spcPts val="0"/>
                        </a:spcAft>
                      </a:pPr>
                      <a:r>
                        <a:rPr lang="en-US" sz="1100" b="0" i="0">
                          <a:latin typeface="+mn-lt"/>
                        </a:rPr>
                        <a:t>Chicago Survey (Dec 2020): </a:t>
                      </a:r>
                    </a:p>
                    <a:p>
                      <a:pPr algn="ctr"/>
                      <a:r>
                        <a:rPr lang="en-US" sz="1100" b="0" i="0">
                          <a:latin typeface="+mn-lt"/>
                        </a:rPr>
                        <a:t>Minority:14.9% applied; 9.3% received</a:t>
                      </a:r>
                    </a:p>
                    <a:p>
                      <a:pPr algn="ctr"/>
                      <a:r>
                        <a:rPr lang="en-US" sz="1100" b="0" i="0">
                          <a:latin typeface="+mn-lt"/>
                        </a:rPr>
                        <a:t>Non-minority 19.9% applied;15.2% received</a:t>
                      </a:r>
                    </a:p>
                  </a:txBody>
                  <a:tcPr anchor="ctr">
                    <a:lnL w="3175" cap="flat" cmpd="sng" algn="ctr">
                      <a:solidFill>
                        <a:schemeClr val="tx1"/>
                      </a:solidFill>
                      <a:prstDash val="solid"/>
                      <a:round/>
                      <a:headEnd type="none" w="med" len="med"/>
                      <a:tailEnd type="none" w="med" len="med"/>
                    </a:lnL>
                    <a:lnR w="3175" cap="flat" cmpd="sng" algn="ctr">
                      <a:solidFill>
                        <a:srgbClr val="0B3354"/>
                      </a:solid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extLst>
                  <a:ext uri="{0D108BD9-81ED-4DB2-BD59-A6C34878D82A}">
                    <a16:rowId xmlns:a16="http://schemas.microsoft.com/office/drawing/2014/main" val="10001"/>
                  </a:ext>
                </a:extLst>
              </a:tr>
              <a:tr h="5945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a:solidFill>
                            <a:schemeClr val="tx1"/>
                          </a:solidFill>
                          <a:effectLst/>
                          <a:latin typeface="+mn-lt"/>
                          <a:ea typeface="+mn-ea"/>
                          <a:cs typeface="+mn-cs"/>
                        </a:rPr>
                        <a:t>Entrepreneurs who received loan or grants from local or state government (not including PPP)</a:t>
                      </a:r>
                    </a:p>
                  </a:txBody>
                  <a:tcPr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a:r>
                        <a:rPr lang="en-US" sz="1100" b="0" i="0" kern="1200">
                          <a:solidFill>
                            <a:srgbClr val="0070C0"/>
                          </a:solidFill>
                          <a:latin typeface="GD Sherpa Medium"/>
                          <a:ea typeface="+mn-ea"/>
                          <a:cs typeface="+mn-cs"/>
                        </a:rPr>
                        <a:t>Minority: 7.8% </a:t>
                      </a:r>
                    </a:p>
                    <a:p>
                      <a:pPr algn="ctr"/>
                      <a:r>
                        <a:rPr lang="en-US" sz="1100" b="0" i="0" kern="1200">
                          <a:solidFill>
                            <a:srgbClr val="0070C0"/>
                          </a:solidFill>
                          <a:latin typeface="GD Sherpa Medium"/>
                          <a:ea typeface="+mn-ea"/>
                          <a:cs typeface="+mn-cs"/>
                        </a:rPr>
                        <a:t>Non-minority: 8.5%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extLst>
                  <a:ext uri="{0D108BD9-81ED-4DB2-BD59-A6C34878D82A}">
                    <a16:rowId xmlns:a16="http://schemas.microsoft.com/office/drawing/2014/main" val="1753591470"/>
                  </a:ext>
                </a:extLst>
              </a:tr>
              <a:tr h="5945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a:solidFill>
                            <a:schemeClr val="tx1"/>
                          </a:solidFill>
                          <a:effectLst/>
                          <a:latin typeface="+mn-lt"/>
                          <a:ea typeface="+mn-ea"/>
                          <a:cs typeface="+mn-cs"/>
                        </a:rPr>
                        <a:t>Entrepreneurs who said they need tax/financial/capital help from government or that one of those was a challenge to starting or expanding</a:t>
                      </a:r>
                    </a:p>
                  </a:txBody>
                  <a:tcPr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marL="0" lvl="0" algn="ctr" defTabSz="914400" rtl="0" eaLnBrk="1" latinLnBrk="0" hangingPunct="1">
                        <a:spcAft>
                          <a:spcPts val="0"/>
                        </a:spcAft>
                        <a:buNone/>
                      </a:pPr>
                      <a:r>
                        <a:rPr lang="en-US" sz="1100" b="0" i="0" kern="1200">
                          <a:solidFill>
                            <a:srgbClr val="0070C0"/>
                          </a:solidFill>
                          <a:latin typeface="GD Sherpa Medium" pitchFamily="2" charset="77"/>
                          <a:ea typeface="+mn-ea"/>
                          <a:cs typeface="+mn-cs"/>
                        </a:rPr>
                        <a:t>Minority: 27.9% </a:t>
                      </a:r>
                    </a:p>
                    <a:p>
                      <a:pPr marL="0" lvl="0" algn="ctr" defTabSz="914400" rtl="0" eaLnBrk="1" latinLnBrk="0" hangingPunct="1">
                        <a:spcAft>
                          <a:spcPts val="0"/>
                        </a:spcAft>
                        <a:buNone/>
                      </a:pPr>
                      <a:r>
                        <a:rPr lang="en-US" sz="1100" b="0" i="0" kern="1200">
                          <a:solidFill>
                            <a:srgbClr val="0070C0"/>
                          </a:solidFill>
                          <a:latin typeface="GD Sherpa Medium" pitchFamily="2" charset="77"/>
                          <a:ea typeface="+mn-ea"/>
                          <a:cs typeface="+mn-cs"/>
                        </a:rPr>
                        <a:t>Non-minority: 30.2%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extLst>
                  <a:ext uri="{0D108BD9-81ED-4DB2-BD59-A6C34878D82A}">
                    <a16:rowId xmlns:a16="http://schemas.microsoft.com/office/drawing/2014/main" val="2313793306"/>
                  </a:ext>
                </a:extLst>
              </a:tr>
              <a:tr h="594578">
                <a:tc>
                  <a:txBody>
                    <a:bodyPr/>
                    <a:lstStyle/>
                    <a:p>
                      <a:pPr lvl="0">
                        <a:buNone/>
                      </a:pPr>
                      <a:r>
                        <a:rPr lang="en-US" sz="1100" b="0" i="0">
                          <a:solidFill>
                            <a:schemeClr val="tx1"/>
                          </a:solidFill>
                          <a:latin typeface="+mn-lt"/>
                        </a:rPr>
                        <a:t>Chicago – only : Respondents aware of government-sponsored programs to help businesses get online/use the internet to market and expand</a:t>
                      </a:r>
                    </a:p>
                  </a:txBody>
                  <a:tcPr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marL="0" lvl="0" algn="ctr" defTabSz="914400" rtl="0" eaLnBrk="1" latinLnBrk="0" hangingPunct="1">
                        <a:spcAft>
                          <a:spcPts val="0"/>
                        </a:spcAft>
                        <a:buNone/>
                      </a:pPr>
                      <a:r>
                        <a:rPr lang="en-US" sz="1100" b="0" i="0" kern="1200">
                          <a:solidFill>
                            <a:schemeClr val="dk1"/>
                          </a:solidFill>
                          <a:latin typeface="GD Sherpa Medium"/>
                          <a:ea typeface="+mn-ea"/>
                          <a:cs typeface="+mn-cs"/>
                        </a:rPr>
                        <a:t>Minority: 17.4%</a:t>
                      </a:r>
                    </a:p>
                    <a:p>
                      <a:pPr marL="0" lvl="0" algn="ctr" defTabSz="914400" rtl="0" eaLnBrk="1" latinLnBrk="0" hangingPunct="1">
                        <a:spcAft>
                          <a:spcPts val="0"/>
                        </a:spcAft>
                        <a:buNone/>
                      </a:pPr>
                      <a:r>
                        <a:rPr lang="en-US" sz="1100" b="0" i="0" kern="1200">
                          <a:solidFill>
                            <a:schemeClr val="dk1"/>
                          </a:solidFill>
                          <a:latin typeface="GD Sherpa Medium"/>
                          <a:ea typeface="+mn-ea"/>
                          <a:cs typeface="+mn-cs"/>
                        </a:rPr>
                        <a:t>Non-minority: 21.2%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extLst>
                  <a:ext uri="{0D108BD9-81ED-4DB2-BD59-A6C34878D82A}">
                    <a16:rowId xmlns:a16="http://schemas.microsoft.com/office/drawing/2014/main" val="10003"/>
                  </a:ext>
                </a:extLst>
              </a:tr>
              <a:tr h="533661">
                <a:tc>
                  <a:txBody>
                    <a:bodyPr/>
                    <a:lstStyle/>
                    <a:p>
                      <a:pPr marL="0" marR="0" lvl="0" indent="0" algn="l" rtl="0" eaLnBrk="1" fontAlgn="auto" latinLnBrk="0" hangingPunct="1">
                        <a:lnSpc>
                          <a:spcPct val="100000"/>
                        </a:lnSpc>
                        <a:spcBef>
                          <a:spcPts val="0"/>
                        </a:spcBef>
                        <a:spcAft>
                          <a:spcPts val="0"/>
                        </a:spcAft>
                        <a:buClrTx/>
                        <a:buSzTx/>
                        <a:buFontTx/>
                        <a:buNone/>
                      </a:pPr>
                      <a:r>
                        <a:rPr lang="en-US" sz="1100" b="0" i="0" u="none" strike="noStrike" kern="1200">
                          <a:solidFill>
                            <a:schemeClr val="tx1"/>
                          </a:solidFill>
                          <a:effectLst/>
                          <a:latin typeface="+mn-lt"/>
                          <a:ea typeface="+mn-ea"/>
                          <a:cs typeface="+mn-cs"/>
                        </a:rPr>
                        <a:t>Chicago – only: Applied for financial assistance from any of these programs from the Federal government</a:t>
                      </a:r>
                      <a:endParaRPr lang="en-US" sz="1100" b="0" i="0" u="none" strike="noStrike" kern="1200">
                        <a:solidFill>
                          <a:schemeClr val="tx1"/>
                        </a:solidFill>
                        <a:effectLst/>
                        <a:highlight>
                          <a:srgbClr val="FFFF00"/>
                        </a:highlight>
                        <a:latin typeface="+mn-lt"/>
                        <a:ea typeface="+mn-ea"/>
                        <a:cs typeface="+mn-cs"/>
                      </a:endParaRPr>
                    </a:p>
                  </a:txBody>
                  <a:tcPr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marL="0" lvl="0" algn="ctr" defTabSz="914400" rtl="0" eaLnBrk="1" latinLnBrk="0" hangingPunct="1">
                        <a:spcAft>
                          <a:spcPts val="0"/>
                        </a:spcAft>
                        <a:buNone/>
                      </a:pPr>
                      <a:r>
                        <a:rPr lang="en-US" sz="1100" b="0" i="0" kern="1200">
                          <a:solidFill>
                            <a:schemeClr val="dk1"/>
                          </a:solidFill>
                          <a:latin typeface="GD Sherpa Medium"/>
                          <a:ea typeface="+mn-ea"/>
                          <a:cs typeface="+mn-cs"/>
                        </a:rPr>
                        <a:t>Minority: 34.8%</a:t>
                      </a:r>
                    </a:p>
                    <a:p>
                      <a:pPr marL="0" lvl="0" algn="ctr" defTabSz="914400" rtl="0" eaLnBrk="1" latinLnBrk="0" hangingPunct="1">
                        <a:spcAft>
                          <a:spcPts val="0"/>
                        </a:spcAft>
                        <a:buNone/>
                      </a:pPr>
                      <a:r>
                        <a:rPr lang="en-US" sz="1100" b="0" i="0" kern="1200">
                          <a:solidFill>
                            <a:schemeClr val="dk1"/>
                          </a:solidFill>
                          <a:latin typeface="GD Sherpa Medium"/>
                          <a:ea typeface="+mn-ea"/>
                          <a:cs typeface="+mn-cs"/>
                        </a:rPr>
                        <a:t>Non-minority: 37.1%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extLst>
                  <a:ext uri="{0D108BD9-81ED-4DB2-BD59-A6C34878D82A}">
                    <a16:rowId xmlns:a16="http://schemas.microsoft.com/office/drawing/2014/main" val="2336840275"/>
                  </a:ext>
                </a:extLst>
              </a:tr>
              <a:tr h="533661">
                <a:tc>
                  <a:txBody>
                    <a:bodyPr/>
                    <a:lstStyle/>
                    <a:p>
                      <a:pPr marL="0" marR="0" lvl="0" indent="0" algn="l" rtl="0" eaLnBrk="1" fontAlgn="auto" latinLnBrk="0" hangingPunct="1">
                        <a:lnSpc>
                          <a:spcPct val="100000"/>
                        </a:lnSpc>
                        <a:spcBef>
                          <a:spcPts val="0"/>
                        </a:spcBef>
                        <a:spcAft>
                          <a:spcPts val="0"/>
                        </a:spcAft>
                        <a:buClrTx/>
                        <a:buSzTx/>
                        <a:buFontTx/>
                        <a:buNone/>
                      </a:pPr>
                      <a:r>
                        <a:rPr lang="en-US" sz="1100" b="0" i="0" u="none" strike="noStrike" kern="1200">
                          <a:solidFill>
                            <a:schemeClr val="tx1"/>
                          </a:solidFill>
                          <a:effectLst/>
                          <a:latin typeface="+mn-lt"/>
                          <a:ea typeface="+mn-ea"/>
                          <a:cs typeface="+mn-cs"/>
                        </a:rPr>
                        <a:t>Chicago – only: Received financial assistance from the City of Chicago programs</a:t>
                      </a:r>
                    </a:p>
                  </a:txBody>
                  <a:tcPr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3175" cap="flat" cmpd="sng" algn="ctr">
                      <a:solidFill>
                        <a:schemeClr val="bg2">
                          <a:lumMod val="50000"/>
                        </a:schemeClr>
                      </a:solidFill>
                      <a:prstDash val="dot"/>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lvl="0" algn="ctr">
                        <a:buNone/>
                      </a:pPr>
                      <a:r>
                        <a:rPr lang="en-US" sz="1100" b="0" i="0">
                          <a:latin typeface="+mn-lt"/>
                        </a:rPr>
                        <a:t>Minority: 3.1%</a:t>
                      </a:r>
                    </a:p>
                    <a:p>
                      <a:pPr lvl="0" algn="ctr">
                        <a:buNone/>
                      </a:pPr>
                      <a:r>
                        <a:rPr lang="en-US" sz="1100" b="0" i="0">
                          <a:latin typeface="+mn-lt"/>
                        </a:rPr>
                        <a:t>Non-minority: 5.3%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3175" cap="flat" cmpd="sng" algn="ctr">
                      <a:solidFill>
                        <a:schemeClr val="bg2">
                          <a:lumMod val="50000"/>
                        </a:schemeClr>
                      </a:solidFill>
                      <a:prstDash val="dot"/>
                      <a:round/>
                      <a:headEnd type="none" w="med" len="med"/>
                      <a:tailEnd type="none" w="med" len="med"/>
                    </a:lnB>
                    <a:lnTlToBr w="12700" cmpd="sng">
                      <a:noFill/>
                      <a:prstDash val="solid"/>
                    </a:lnTlToBr>
                    <a:lnBlToTr w="12700" cmpd="sng">
                      <a:noFill/>
                      <a:prstDash val="solid"/>
                    </a:lnBlToTr>
                    <a:solidFill>
                      <a:srgbClr val="D8EFEF">
                        <a:alpha val="60000"/>
                      </a:srgbClr>
                    </a:solidFill>
                  </a:tcPr>
                </a:tc>
                <a:extLst>
                  <a:ext uri="{0D108BD9-81ED-4DB2-BD59-A6C34878D82A}">
                    <a16:rowId xmlns:a16="http://schemas.microsoft.com/office/drawing/2014/main" val="640779729"/>
                  </a:ext>
                </a:extLst>
              </a:tr>
            </a:tbl>
          </a:graphicData>
        </a:graphic>
      </p:graphicFrame>
      <p:sp>
        <p:nvSpPr>
          <p:cNvPr id="2" name="Footer Placeholder 1">
            <a:extLst>
              <a:ext uri="{FF2B5EF4-FFF2-40B4-BE49-F238E27FC236}">
                <a16:creationId xmlns:a16="http://schemas.microsoft.com/office/drawing/2014/main" id="{EE8B5CBC-9E67-004B-96E7-34E3CF691E39}"/>
              </a:ext>
            </a:extLst>
          </p:cNvPr>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111111"/>
                </a:solidFill>
                <a:effectLst/>
                <a:uLnTx/>
                <a:uFillTx/>
                <a:latin typeface="GD Sherpa Regular" pitchFamily="50" charset="0"/>
                <a:ea typeface="+mn-ea"/>
                <a:cs typeface="+mn-cs"/>
              </a:rPr>
              <a:t>© 2021 GoDaddy Inc.</a:t>
            </a:r>
          </a:p>
        </p:txBody>
      </p:sp>
      <p:sp>
        <p:nvSpPr>
          <p:cNvPr id="3" name="TextBox 2">
            <a:extLst>
              <a:ext uri="{FF2B5EF4-FFF2-40B4-BE49-F238E27FC236}">
                <a16:creationId xmlns:a16="http://schemas.microsoft.com/office/drawing/2014/main" id="{FA13EE20-B92A-4226-9C1E-F7863119F8B9}"/>
              </a:ext>
            </a:extLst>
          </p:cNvPr>
          <p:cNvSpPr txBox="1"/>
          <p:nvPr/>
        </p:nvSpPr>
        <p:spPr>
          <a:xfrm>
            <a:off x="5236670" y="5872704"/>
            <a:ext cx="5093206" cy="9002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a:ln>
                  <a:noFill/>
                </a:ln>
                <a:solidFill>
                  <a:srgbClr val="111111"/>
                </a:solidFill>
                <a:effectLst/>
                <a:uLnTx/>
                <a:uFillTx/>
                <a:latin typeface="GD Sherpa Regular"/>
                <a:ea typeface="+mn-ea"/>
                <a:cs typeface="+mn-cs"/>
              </a:rPr>
              <a:t>Note: In the Chicago survey results, "minority" refers to self-selected category of “minority-owned” businesses.</a:t>
            </a:r>
            <a:br>
              <a:rPr kumimoji="0" lang="en-US" sz="1050" b="1" i="1" u="none" strike="noStrike" kern="1200" cap="none" spc="0" normalizeH="0" baseline="0" noProof="0">
                <a:ln>
                  <a:noFill/>
                </a:ln>
                <a:solidFill>
                  <a:srgbClr val="111111"/>
                </a:solidFill>
                <a:effectLst/>
                <a:uLnTx/>
                <a:uFillTx/>
                <a:latin typeface="GD Sherpa Regular"/>
                <a:ea typeface="+mn-ea"/>
                <a:cs typeface="+mn-cs"/>
              </a:rPr>
            </a:br>
            <a:br>
              <a:rPr kumimoji="0" lang="en-US" sz="1050" b="1" i="1" u="none" strike="noStrike" kern="1200" cap="none" spc="0" normalizeH="0" baseline="0" noProof="0">
                <a:ln>
                  <a:noFill/>
                </a:ln>
                <a:solidFill>
                  <a:srgbClr val="111111"/>
                </a:solidFill>
                <a:effectLst/>
                <a:uLnTx/>
                <a:uFillTx/>
                <a:latin typeface="GD Sherpa Regular"/>
                <a:ea typeface="+mn-ea"/>
                <a:cs typeface="+mn-cs"/>
              </a:rPr>
            </a:br>
            <a:r>
              <a:rPr kumimoji="0" lang="en-US" sz="1050" b="1" i="1" u="none" strike="noStrike" kern="1200" cap="none" spc="0" normalizeH="0" baseline="0" noProof="0">
                <a:ln>
                  <a:noFill/>
                </a:ln>
                <a:solidFill>
                  <a:srgbClr val="111111"/>
                </a:solidFill>
                <a:effectLst/>
                <a:uLnTx/>
                <a:uFillTx/>
                <a:latin typeface="GD Sherpa Regular"/>
                <a:ea typeface="+mn-ea"/>
                <a:cs typeface="+mn-cs"/>
              </a:rPr>
              <a:t>For the </a:t>
            </a:r>
            <a:r>
              <a:rPr kumimoji="0" lang="en-US" sz="1050" b="1" i="1" u="none" strike="noStrike" kern="1200" cap="none" spc="0" normalizeH="0" baseline="0" noProof="0">
                <a:ln>
                  <a:noFill/>
                </a:ln>
                <a:solidFill>
                  <a:srgbClr val="0070C0"/>
                </a:solidFill>
                <a:effectLst/>
                <a:uLnTx/>
                <a:uFillTx/>
                <a:latin typeface="GD Sherpa Regular"/>
                <a:ea typeface="+mn-ea"/>
                <a:cs typeface="+mn-cs"/>
              </a:rPr>
              <a:t>national survey results, </a:t>
            </a:r>
            <a:r>
              <a:rPr kumimoji="0" lang="en-US" sz="1050" b="1" i="1" u="none" strike="noStrike" kern="1200" cap="none" spc="0" normalizeH="0" baseline="0" noProof="0">
                <a:ln>
                  <a:noFill/>
                </a:ln>
                <a:solidFill>
                  <a:srgbClr val="111111"/>
                </a:solidFill>
                <a:effectLst/>
                <a:uLnTx/>
                <a:uFillTx/>
                <a:latin typeface="GD Sherpa Regular"/>
                <a:ea typeface="+mn-ea"/>
                <a:cs typeface="+mn-cs"/>
              </a:rPr>
              <a:t>"minority" refers to respondents who do not self-identify as non-Hispanic white.</a:t>
            </a:r>
          </a:p>
        </p:txBody>
      </p:sp>
      <p:sp>
        <p:nvSpPr>
          <p:cNvPr id="6" name="Rectangle 5">
            <a:extLst>
              <a:ext uri="{FF2B5EF4-FFF2-40B4-BE49-F238E27FC236}">
                <a16:creationId xmlns:a16="http://schemas.microsoft.com/office/drawing/2014/main" id="{FBC63453-97A9-4181-A9A5-AA5748AD31BF}"/>
              </a:ext>
            </a:extLst>
          </p:cNvPr>
          <p:cNvSpPr/>
          <p:nvPr/>
        </p:nvSpPr>
        <p:spPr>
          <a:xfrm>
            <a:off x="503881" y="6043680"/>
            <a:ext cx="4478638" cy="246221"/>
          </a:xfrm>
          <a:prstGeom prst="rect">
            <a:avLst/>
          </a:prstGeom>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11111"/>
                </a:solidFill>
                <a:effectLst/>
                <a:uLnTx/>
                <a:uFillTx/>
                <a:latin typeface="GD Sherpa Regular"/>
                <a:ea typeface="+mn-lt"/>
                <a:cs typeface="+mn-lt"/>
              </a:rPr>
              <a:t>Source: GoDaddy Venture Forward National Customer Survey – July 2020 (2300+ respondents);</a:t>
            </a:r>
            <a:br>
              <a:rPr kumimoji="0" lang="en-US" sz="800" b="0" i="0" u="none" strike="noStrike" kern="1200" cap="none" spc="0" normalizeH="0" baseline="0" noProof="0">
                <a:ln>
                  <a:noFill/>
                </a:ln>
                <a:solidFill>
                  <a:srgbClr val="111111"/>
                </a:solidFill>
                <a:effectLst/>
                <a:uLnTx/>
                <a:uFillTx/>
                <a:latin typeface="GD Sherpa Regular"/>
                <a:ea typeface="+mn-lt"/>
                <a:cs typeface="+mn-lt"/>
              </a:rPr>
            </a:br>
            <a:r>
              <a:rPr kumimoji="0" lang="en-US" sz="800" b="0" i="0" u="none" strike="noStrike" kern="1200" cap="none" spc="0" normalizeH="0" baseline="0" noProof="0">
                <a:ln>
                  <a:noFill/>
                </a:ln>
                <a:solidFill>
                  <a:srgbClr val="111111"/>
                </a:solidFill>
                <a:effectLst/>
                <a:uLnTx/>
                <a:uFillTx/>
                <a:latin typeface="GD Sherpa Regular"/>
                <a:ea typeface="+mn-ea"/>
                <a:cs typeface="+mn-cs"/>
              </a:rPr>
              <a:t>GoDaddy Venture Forward Chicago Customer Survey – December 2020 (300+ respondents).</a:t>
            </a:r>
            <a:endParaRPr kumimoji="0" lang="en-US" sz="1800" b="0" i="0" u="none" strike="noStrike" kern="1200" cap="none" spc="0" normalizeH="0" baseline="0" noProof="0">
              <a:ln>
                <a:noFill/>
              </a:ln>
              <a:solidFill>
                <a:srgbClr val="111111"/>
              </a:solidFill>
              <a:effectLst/>
              <a:uLnTx/>
              <a:uFillTx/>
              <a:latin typeface="GD Sherpa Regular"/>
              <a:ea typeface="+mn-ea"/>
              <a:cs typeface="+mn-cs"/>
            </a:endParaRPr>
          </a:p>
        </p:txBody>
      </p:sp>
    </p:spTree>
    <p:extLst>
      <p:ext uri="{BB962C8B-B14F-4D97-AF65-F5344CB8AC3E}">
        <p14:creationId xmlns:p14="http://schemas.microsoft.com/office/powerpoint/2010/main" val="1423703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8A83FDAA-3C63-F14F-B2BC-6F18E5C14D5F}"/>
              </a:ext>
            </a:extLst>
          </p:cNvPr>
          <p:cNvGraphicFramePr>
            <a:graphicFrameLocks/>
          </p:cNvGraphicFramePr>
          <p:nvPr/>
        </p:nvGraphicFramePr>
        <p:xfrm>
          <a:off x="457200" y="1196340"/>
          <a:ext cx="11277598" cy="5111435"/>
        </p:xfrm>
        <a:graphic>
          <a:graphicData uri="http://schemas.openxmlformats.org/drawingml/2006/table">
            <a:tbl>
              <a:tblPr firstRow="1" firstCol="1" bandRow="1">
                <a:tableStyleId>{5C22544A-7EE6-4342-B048-85BDC9FD1C3A}</a:tableStyleId>
              </a:tblPr>
              <a:tblGrid>
                <a:gridCol w="3314700">
                  <a:extLst>
                    <a:ext uri="{9D8B030D-6E8A-4147-A177-3AD203B41FA5}">
                      <a16:colId xmlns:a16="http://schemas.microsoft.com/office/drawing/2014/main" val="20000"/>
                    </a:ext>
                  </a:extLst>
                </a:gridCol>
                <a:gridCol w="2117056">
                  <a:extLst>
                    <a:ext uri="{9D8B030D-6E8A-4147-A177-3AD203B41FA5}">
                      <a16:colId xmlns:a16="http://schemas.microsoft.com/office/drawing/2014/main" val="20001"/>
                    </a:ext>
                  </a:extLst>
                </a:gridCol>
                <a:gridCol w="1948614">
                  <a:extLst>
                    <a:ext uri="{9D8B030D-6E8A-4147-A177-3AD203B41FA5}">
                      <a16:colId xmlns:a16="http://schemas.microsoft.com/office/drawing/2014/main" val="20002"/>
                    </a:ext>
                  </a:extLst>
                </a:gridCol>
                <a:gridCol w="1948614">
                  <a:extLst>
                    <a:ext uri="{9D8B030D-6E8A-4147-A177-3AD203B41FA5}">
                      <a16:colId xmlns:a16="http://schemas.microsoft.com/office/drawing/2014/main" val="20003"/>
                    </a:ext>
                  </a:extLst>
                </a:gridCol>
                <a:gridCol w="1948614">
                  <a:extLst>
                    <a:ext uri="{9D8B030D-6E8A-4147-A177-3AD203B41FA5}">
                      <a16:colId xmlns:a16="http://schemas.microsoft.com/office/drawing/2014/main" val="20004"/>
                    </a:ext>
                  </a:extLst>
                </a:gridCol>
              </a:tblGrid>
              <a:tr h="361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latin typeface="+mn-lt"/>
                      </a:endParaRPr>
                    </a:p>
                  </a:txBody>
                  <a:tcPr marL="113139" marR="113139"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algn="ctr" defTabSz="914400" rtl="0" eaLnBrk="1" latinLnBrk="0" hangingPunct="1"/>
                      <a:r>
                        <a:rPr lang="en-US" sz="1200" b="0" i="0" kern="1200" cap="none" spc="-20" baseline="0">
                          <a:solidFill>
                            <a:schemeClr val="bg1"/>
                          </a:solidFill>
                          <a:latin typeface="+mj-lt"/>
                          <a:ea typeface="Arial Unicode MS" panose="020B0604020202020204" pitchFamily="34" charset="-128"/>
                          <a:cs typeface="Arial" panose="020B0604020202020204" pitchFamily="34" charset="0"/>
                        </a:rPr>
                        <a:t>Black</a:t>
                      </a:r>
                    </a:p>
                  </a:txBody>
                  <a:tcPr marL="0" marR="0" marT="0" marB="0" anchor="ctr">
                    <a:lnL w="635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dot"/>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marL="0" algn="ctr" defTabSz="914400" rtl="0" eaLnBrk="1" latinLnBrk="0" hangingPunct="1"/>
                      <a:r>
                        <a:rPr lang="en-US" sz="1200" b="0" i="0" kern="1200" cap="none" spc="-20" baseline="0">
                          <a:solidFill>
                            <a:schemeClr val="bg1"/>
                          </a:solidFill>
                          <a:latin typeface="+mj-lt"/>
                          <a:ea typeface="Arial Unicode MS" panose="020B0604020202020204" pitchFamily="34" charset="-128"/>
                          <a:cs typeface="Arial" panose="020B0604020202020204" pitchFamily="34" charset="0"/>
                        </a:rPr>
                        <a:t>LatinX</a:t>
                      </a: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dot"/>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marL="0" algn="ctr" defTabSz="914400" rtl="0" eaLnBrk="1" latinLnBrk="0" hangingPunct="1"/>
                      <a:r>
                        <a:rPr lang="en-US" sz="1200" b="0" i="0" kern="1200" cap="none" spc="-20" baseline="0">
                          <a:solidFill>
                            <a:schemeClr val="bg1"/>
                          </a:solidFill>
                          <a:latin typeface="+mj-lt"/>
                          <a:ea typeface="Arial Unicode MS" panose="020B0604020202020204" pitchFamily="34" charset="-128"/>
                          <a:cs typeface="Arial" panose="020B0604020202020204" pitchFamily="34" charset="0"/>
                        </a:rPr>
                        <a:t>Foreign-Born</a:t>
                      </a: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dot"/>
                      <a:round/>
                      <a:headEnd type="none" w="med" len="med"/>
                      <a:tailEnd type="none" w="med" len="med"/>
                    </a:lnT>
                    <a:lnB w="3175" cap="flat" cmpd="sng" algn="ctr">
                      <a:noFill/>
                      <a:prstDash val="solid"/>
                      <a:round/>
                      <a:headEnd type="none" w="med" len="med"/>
                      <a:tailEnd type="none" w="med" len="med"/>
                    </a:lnB>
                    <a:solidFill>
                      <a:schemeClr val="tx1"/>
                    </a:solidFill>
                  </a:tcPr>
                </a:tc>
                <a:tc>
                  <a:txBody>
                    <a:bodyPr/>
                    <a:lstStyle/>
                    <a:p>
                      <a:pPr marL="0" algn="ctr" defTabSz="914400" rtl="0" eaLnBrk="1" latinLnBrk="0" hangingPunct="1"/>
                      <a:r>
                        <a:rPr lang="en-US" sz="1200" b="0" i="0" kern="1200" cap="none" spc="-20" baseline="0">
                          <a:solidFill>
                            <a:schemeClr val="bg1"/>
                          </a:solidFill>
                          <a:latin typeface="+mj-lt"/>
                          <a:ea typeface="Arial Unicode MS" panose="020B0604020202020204" pitchFamily="34" charset="-128"/>
                          <a:cs typeface="Arial" panose="020B0604020202020204" pitchFamily="34" charset="0"/>
                        </a:rPr>
                        <a:t>Female</a:t>
                      </a: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dot"/>
                      <a:round/>
                      <a:headEnd type="none" w="med" len="med"/>
                      <a:tailEnd type="none" w="med" len="med"/>
                    </a:lnT>
                    <a:lnB w="3175"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588978">
                <a:tc>
                  <a:txBody>
                    <a:bodyPr/>
                    <a:lstStyle/>
                    <a:p>
                      <a:r>
                        <a:rPr lang="en-US" sz="1050" b="0" i="0" u="none" strike="noStrike" kern="1200">
                          <a:solidFill>
                            <a:schemeClr val="dk1"/>
                          </a:solidFill>
                          <a:effectLst/>
                          <a:latin typeface="+mn-lt"/>
                          <a:ea typeface="+mn-ea"/>
                          <a:cs typeface="+mn-cs"/>
                        </a:rPr>
                        <a:t>Size of business</a:t>
                      </a:r>
                    </a:p>
                  </a:txBody>
                  <a:tcPr marL="45720" marR="45720"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a:r>
                        <a:rPr lang="en-US" sz="1050" b="0" i="0">
                          <a:latin typeface="GD Sherpa Light" pitchFamily="50" charset="0"/>
                        </a:rPr>
                        <a:t>Solo: 58%</a:t>
                      </a:r>
                      <a:br>
                        <a:rPr lang="en-US" sz="1050" b="0" i="0">
                          <a:latin typeface="GD Sherpa Light" pitchFamily="50" charset="0"/>
                        </a:rPr>
                      </a:br>
                      <a:r>
                        <a:rPr lang="en-US" sz="1050" b="0" i="0">
                          <a:latin typeface="GD Sherpa Light" pitchFamily="50" charset="0"/>
                        </a:rPr>
                        <a:t>1-10 employees: 38%</a:t>
                      </a:r>
                    </a:p>
                    <a:p>
                      <a:pPr algn="ctr"/>
                      <a:r>
                        <a:rPr lang="en-US" sz="1050" b="0" i="0">
                          <a:latin typeface="GD Sherpa Light" pitchFamily="50" charset="0"/>
                        </a:rPr>
                        <a:t>11+: 4%</a:t>
                      </a:r>
                    </a:p>
                  </a:txBody>
                  <a:tcPr marL="0" marR="45720" anchor="ctr">
                    <a:lnL w="3175" cap="flat" cmpd="sng" algn="ctr">
                      <a:solidFill>
                        <a:schemeClr val="tx1"/>
                      </a:solidFill>
                      <a:prstDash val="solid"/>
                      <a:round/>
                      <a:headEnd type="none" w="med" len="med"/>
                      <a:tailEnd type="none" w="med" len="med"/>
                    </a:lnL>
                    <a:lnR w="3175" cap="flat" cmpd="sng" algn="ctr">
                      <a:solidFill>
                        <a:srgbClr val="0B3354"/>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a:r>
                        <a:rPr lang="en-US" sz="1050" b="0" i="0">
                          <a:latin typeface="GD Sherpa Light" pitchFamily="50" charset="0"/>
                        </a:rPr>
                        <a:t>Solo: 57%</a:t>
                      </a:r>
                      <a:br>
                        <a:rPr lang="en-US" sz="1050" b="0" i="0">
                          <a:latin typeface="GD Sherpa Light" pitchFamily="50" charset="0"/>
                        </a:rPr>
                      </a:br>
                      <a:r>
                        <a:rPr lang="en-US" sz="1050" b="0" i="0">
                          <a:latin typeface="GD Sherpa Light" pitchFamily="50" charset="0"/>
                        </a:rPr>
                        <a:t>1-10 employees: </a:t>
                      </a:r>
                      <a:r>
                        <a:rPr lang="en-US" sz="1050" b="0" i="0" kern="1200">
                          <a:solidFill>
                            <a:schemeClr val="dk1"/>
                          </a:solidFill>
                          <a:latin typeface="GD Sherpa Light" pitchFamily="50" charset="0"/>
                          <a:ea typeface="+mn-ea"/>
                          <a:cs typeface="+mn-cs"/>
                        </a:rPr>
                        <a:t>37%</a:t>
                      </a:r>
                    </a:p>
                    <a:p>
                      <a:pPr algn="ctr"/>
                      <a:r>
                        <a:rPr lang="en-US" sz="1050" b="0" i="0">
                          <a:latin typeface="GD Sherpa Light" pitchFamily="50" charset="0"/>
                        </a:rPr>
                        <a:t>11+: 5%</a:t>
                      </a:r>
                    </a:p>
                  </a:txBody>
                  <a:tcPr marL="0" marR="45720" anchor="ctr">
                    <a:lnL w="3175" cap="flat" cmpd="sng" algn="ctr">
                      <a:solidFill>
                        <a:srgbClr val="0B3354"/>
                      </a:solidFill>
                      <a:prstDash val="solid"/>
                      <a:round/>
                      <a:headEnd type="none" w="med" len="med"/>
                      <a:tailEnd type="none" w="med" len="med"/>
                    </a:lnL>
                    <a:lnR w="3175" cap="flat" cmpd="sng" algn="ctr">
                      <a:solidFill>
                        <a:srgbClr val="0B3354"/>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marL="0" algn="ctr" defTabSz="914400" rtl="0" eaLnBrk="1" latinLnBrk="0" hangingPunct="1"/>
                      <a:r>
                        <a:rPr lang="en-US" sz="1050" b="0" i="0">
                          <a:latin typeface="GD Sherpa Light" pitchFamily="50" charset="0"/>
                        </a:rPr>
                        <a:t>Solo: 48%</a:t>
                      </a:r>
                      <a:br>
                        <a:rPr lang="en-US" sz="1050" b="0" i="0">
                          <a:latin typeface="GD Sherpa Light" pitchFamily="50" charset="0"/>
                        </a:rPr>
                      </a:br>
                      <a:r>
                        <a:rPr lang="en-US" sz="1050" b="0" i="0">
                          <a:latin typeface="GD Sherpa Light" pitchFamily="50" charset="0"/>
                        </a:rPr>
                        <a:t>1-10 employees</a:t>
                      </a:r>
                      <a:r>
                        <a:rPr lang="en-US" sz="1050" b="0" i="0" kern="1200">
                          <a:solidFill>
                            <a:schemeClr val="dk1"/>
                          </a:solidFill>
                          <a:latin typeface="GD Sherpa Light" pitchFamily="50" charset="0"/>
                          <a:ea typeface="+mn-ea"/>
                          <a:cs typeface="+mn-cs"/>
                        </a:rPr>
                        <a:t>: 45%</a:t>
                      </a:r>
                    </a:p>
                    <a:p>
                      <a:pPr algn="ctr"/>
                      <a:r>
                        <a:rPr lang="en-US" sz="1050" b="0" i="0">
                          <a:latin typeface="GD Sherpa Light" pitchFamily="50" charset="0"/>
                        </a:rPr>
                        <a:t>11+: 7%</a:t>
                      </a:r>
                    </a:p>
                  </a:txBody>
                  <a:tcPr marL="0" marR="45720" anchor="ctr">
                    <a:lnL w="3175" cap="flat" cmpd="sng" algn="ctr">
                      <a:solidFill>
                        <a:srgbClr val="0B3354"/>
                      </a:solidFill>
                      <a:prstDash val="solid"/>
                      <a:round/>
                      <a:headEnd type="none" w="med" len="med"/>
                      <a:tailEnd type="none" w="med" len="med"/>
                    </a:lnL>
                    <a:lnR w="3175" cap="flat" cmpd="sng" algn="ctr">
                      <a:solidFill>
                        <a:srgbClr val="0B3354"/>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a:r>
                        <a:rPr lang="en-US" sz="1050" b="0" i="0">
                          <a:latin typeface="GD Sherpa Light" pitchFamily="50" charset="0"/>
                        </a:rPr>
                        <a:t>Solo: 50%</a:t>
                      </a:r>
                      <a:br>
                        <a:rPr lang="en-US" sz="1050" b="0" i="0">
                          <a:latin typeface="GD Sherpa Light" pitchFamily="50" charset="0"/>
                        </a:rPr>
                      </a:br>
                      <a:r>
                        <a:rPr lang="en-US" sz="1050" b="0" i="0">
                          <a:latin typeface="GD Sherpa Light" pitchFamily="50" charset="0"/>
                        </a:rPr>
                        <a:t>1-10 employees: 41%</a:t>
                      </a:r>
                    </a:p>
                    <a:p>
                      <a:pPr algn="ctr"/>
                      <a:r>
                        <a:rPr lang="en-US" sz="1050" b="0" i="0">
                          <a:latin typeface="GD Sherpa Light" pitchFamily="50" charset="0"/>
                        </a:rPr>
                        <a:t>11+: 9%</a:t>
                      </a:r>
                    </a:p>
                  </a:txBody>
                  <a:tcPr marL="0" marR="45720" anchor="ctr">
                    <a:lnL w="3175" cap="flat" cmpd="sng" algn="ctr">
                      <a:solidFill>
                        <a:srgbClr val="0B3354"/>
                      </a:solidFill>
                      <a:prstDash val="solid"/>
                      <a:round/>
                      <a:headEnd type="none" w="med" len="med"/>
                      <a:tailEnd type="none" w="med" len="med"/>
                    </a:lnL>
                    <a:lnR w="3175" cap="flat" cmpd="sng" algn="ctr">
                      <a:solidFill>
                        <a:srgbClr val="0B3354"/>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extLst>
                  <a:ext uri="{0D108BD9-81ED-4DB2-BD59-A6C34878D82A}">
                    <a16:rowId xmlns:a16="http://schemas.microsoft.com/office/drawing/2014/main" val="10001"/>
                  </a:ext>
                </a:extLst>
              </a:tr>
              <a:tr h="560612">
                <a:tc>
                  <a:txBody>
                    <a:bodyPr/>
                    <a:lstStyle/>
                    <a:p>
                      <a:r>
                        <a:rPr lang="en-US" sz="1050" b="0" i="0" u="none" strike="noStrike" kern="1200">
                          <a:solidFill>
                            <a:schemeClr val="dk1"/>
                          </a:solidFill>
                          <a:effectLst/>
                          <a:latin typeface="+mn-lt"/>
                          <a:ea typeface="+mn-ea"/>
                          <a:cs typeface="+mn-cs"/>
                        </a:rPr>
                        <a:t>Capital needed to start</a:t>
                      </a:r>
                    </a:p>
                  </a:txBody>
                  <a:tcPr marL="45720" marR="45720"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a:r>
                        <a:rPr lang="en-US" sz="1050" b="0" i="0">
                          <a:latin typeface="GD Sherpa Light" pitchFamily="50" charset="0"/>
                        </a:rPr>
                        <a:t>&lt; $5K: 45%  </a:t>
                      </a:r>
                    </a:p>
                    <a:p>
                      <a:pPr algn="ctr"/>
                      <a:r>
                        <a:rPr lang="en-US" sz="1050" b="0" i="0">
                          <a:latin typeface="GD Sherpa Light" pitchFamily="50" charset="0"/>
                        </a:rPr>
                        <a:t>$5-10K:16%</a:t>
                      </a:r>
                    </a:p>
                    <a:p>
                      <a:pPr algn="ctr"/>
                      <a:r>
                        <a:rPr lang="en-US" sz="1050" b="0" i="0">
                          <a:latin typeface="GD Sherpa Light" pitchFamily="50" charset="0"/>
                        </a:rPr>
                        <a:t>$10K+: 39%</a:t>
                      </a:r>
                    </a:p>
                  </a:txBody>
                  <a:tcPr marL="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i="0">
                          <a:latin typeface="GD Sherpa Light" pitchFamily="50" charset="0"/>
                        </a:rPr>
                        <a:t>&lt; $5K: 43% </a:t>
                      </a:r>
                      <a:r>
                        <a:rPr kumimoji="0" lang="en-US" sz="1050" b="0" i="0" u="none" strike="noStrike" kern="1200" cap="none" spc="0" normalizeH="0" baseline="0" noProof="0">
                          <a:ln>
                            <a:noFill/>
                          </a:ln>
                          <a:solidFill>
                            <a:srgbClr val="111111"/>
                          </a:solidFill>
                          <a:effectLst/>
                          <a:uLnTx/>
                          <a:uFillTx/>
                          <a:latin typeface="GD Sherpa Light" pitchFamily="50" charset="0"/>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1111"/>
                          </a:solidFill>
                          <a:effectLst/>
                          <a:uLnTx/>
                          <a:uFillTx/>
                          <a:latin typeface="GD Sherpa Light" pitchFamily="50" charset="0"/>
                          <a:ea typeface="+mn-ea"/>
                          <a:cs typeface="+mn-cs"/>
                        </a:rPr>
                        <a:t> $</a:t>
                      </a:r>
                      <a:r>
                        <a:rPr lang="en-US" sz="1050" b="0" i="0">
                          <a:latin typeface="GD Sherpa Light" pitchFamily="50" charset="0"/>
                        </a:rPr>
                        <a:t>5-10K:17%</a:t>
                      </a:r>
                    </a:p>
                    <a:p>
                      <a:pPr algn="ctr"/>
                      <a:r>
                        <a:rPr lang="en-US" sz="1050" b="0" i="0">
                          <a:latin typeface="GD Sherpa Light" pitchFamily="50" charset="0"/>
                        </a:rPr>
                        <a:t>$10K+: 40%</a:t>
                      </a:r>
                    </a:p>
                  </a:txBody>
                  <a:tcPr marL="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a:r>
                        <a:rPr lang="en-US" sz="1050" b="0" i="0">
                          <a:latin typeface="GD Sherpa Light" pitchFamily="50" charset="0"/>
                        </a:rPr>
                        <a:t>&lt; $5K: 37%  </a:t>
                      </a:r>
                    </a:p>
                    <a:p>
                      <a:pPr algn="ctr"/>
                      <a:r>
                        <a:rPr lang="en-US" sz="1050" b="0" i="0">
                          <a:latin typeface="GD Sherpa Light" pitchFamily="50" charset="0"/>
                        </a:rPr>
                        <a:t> $5-10K:15%</a:t>
                      </a:r>
                    </a:p>
                    <a:p>
                      <a:pPr algn="ctr"/>
                      <a:r>
                        <a:rPr lang="en-US" sz="1050" b="0" i="0">
                          <a:latin typeface="GD Sherpa Light" pitchFamily="50" charset="0"/>
                        </a:rPr>
                        <a:t>$10K+: 48%</a:t>
                      </a:r>
                    </a:p>
                  </a:txBody>
                  <a:tcPr marL="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a:r>
                        <a:rPr lang="en-US" sz="1050" b="0" i="0">
                          <a:latin typeface="GD Sherpa Light" pitchFamily="50" charset="0"/>
                        </a:rPr>
                        <a:t>&lt; $5K: 41%  </a:t>
                      </a:r>
                    </a:p>
                    <a:p>
                      <a:pPr algn="ctr"/>
                      <a:r>
                        <a:rPr lang="en-US" sz="1050" b="0" i="0">
                          <a:latin typeface="GD Sherpa Light" pitchFamily="50" charset="0"/>
                        </a:rPr>
                        <a:t>$5-10K:14%</a:t>
                      </a:r>
                    </a:p>
                    <a:p>
                      <a:pPr algn="ctr"/>
                      <a:r>
                        <a:rPr lang="en-US" sz="1050" b="0" i="0">
                          <a:latin typeface="GD Sherpa Light" pitchFamily="50" charset="0"/>
                        </a:rPr>
                        <a:t>$10K+: 42%</a:t>
                      </a:r>
                    </a:p>
                  </a:txBody>
                  <a:tcPr marL="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extLst>
                  <a:ext uri="{0D108BD9-81ED-4DB2-BD59-A6C34878D82A}">
                    <a16:rowId xmlns:a16="http://schemas.microsoft.com/office/drawing/2014/main" val="10002"/>
                  </a:ext>
                </a:extLst>
              </a:tr>
              <a:tr h="32394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0" i="0" u="none" strike="noStrike" kern="1200">
                          <a:solidFill>
                            <a:schemeClr val="dk1"/>
                          </a:solidFill>
                          <a:effectLst/>
                          <a:latin typeface="+mn-lt"/>
                          <a:ea typeface="+mn-ea"/>
                          <a:cs typeface="+mn-cs"/>
                        </a:rPr>
                        <a:t>Venture as a source of income: Main Source</a:t>
                      </a:r>
                    </a:p>
                  </a:txBody>
                  <a:tcPr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fontAlgn="ctr"/>
                      <a:r>
                        <a:rPr lang="en-US" sz="1050" b="0" i="0" u="none" strike="noStrike">
                          <a:solidFill>
                            <a:srgbClr val="000000"/>
                          </a:solidFill>
                          <a:effectLst/>
                          <a:latin typeface="GD Sherpa Light" pitchFamily="50" charset="0"/>
                        </a:rPr>
                        <a:t>24.1%</a:t>
                      </a:r>
                    </a:p>
                  </a:txBody>
                  <a:tcPr marL="0" marR="4055" marT="4055" marB="243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fontAlgn="ctr"/>
                      <a:r>
                        <a:rPr lang="en-US" sz="1050" b="0" i="0" u="none" strike="noStrike">
                          <a:solidFill>
                            <a:srgbClr val="000000"/>
                          </a:solidFill>
                          <a:effectLst/>
                          <a:latin typeface="GD Sherpa Light" pitchFamily="50" charset="0"/>
                        </a:rPr>
                        <a:t>22.6%</a:t>
                      </a:r>
                    </a:p>
                  </a:txBody>
                  <a:tcPr marL="0" marR="4055" marT="4055" marB="243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fontAlgn="ctr"/>
                      <a:r>
                        <a:rPr lang="en-US" sz="1050" b="0" i="0" u="none" strike="noStrike">
                          <a:solidFill>
                            <a:srgbClr val="000000"/>
                          </a:solidFill>
                          <a:effectLst/>
                          <a:latin typeface="GD Sherpa Light" pitchFamily="50" charset="0"/>
                        </a:rPr>
                        <a:t>25.1%</a:t>
                      </a:r>
                    </a:p>
                  </a:txBody>
                  <a:tcPr marL="0" marR="4055" marT="4055" marB="243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fontAlgn="b"/>
                      <a:r>
                        <a:rPr lang="en-US" sz="1050" b="0" i="0" u="none" strike="noStrike">
                          <a:solidFill>
                            <a:srgbClr val="000000"/>
                          </a:solidFill>
                          <a:effectLst/>
                          <a:latin typeface="GD Sherpa Light" pitchFamily="50" charset="0"/>
                        </a:rPr>
                        <a:t>23.9%</a:t>
                      </a:r>
                    </a:p>
                  </a:txBody>
                  <a:tcPr marL="0" marR="4055" marT="4055" marB="243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extLst>
                  <a:ext uri="{0D108BD9-81ED-4DB2-BD59-A6C34878D82A}">
                    <a16:rowId xmlns:a16="http://schemas.microsoft.com/office/drawing/2014/main" val="3601090071"/>
                  </a:ext>
                </a:extLst>
              </a:tr>
              <a:tr h="323942">
                <a:tc>
                  <a:txBody>
                    <a:bodyPr/>
                    <a:lstStyle/>
                    <a:p>
                      <a:pPr algn="r"/>
                      <a:r>
                        <a:rPr lang="en-US" sz="1050" b="0" i="0" u="none" strike="noStrike" kern="1200">
                          <a:solidFill>
                            <a:schemeClr val="dk1"/>
                          </a:solidFill>
                          <a:effectLst/>
                          <a:latin typeface="+mn-lt"/>
                          <a:ea typeface="+mn-ea"/>
                          <a:cs typeface="+mn-cs"/>
                        </a:rPr>
                        <a:t>Supplemental</a:t>
                      </a:r>
                    </a:p>
                  </a:txBody>
                  <a:tcPr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fontAlgn="ctr"/>
                      <a:r>
                        <a:rPr lang="en-US" sz="1050" b="0" i="0" u="none" strike="noStrike">
                          <a:solidFill>
                            <a:srgbClr val="000000"/>
                          </a:solidFill>
                          <a:effectLst/>
                          <a:latin typeface="GD Sherpa Light" pitchFamily="50" charset="0"/>
                        </a:rPr>
                        <a:t>42.7%</a:t>
                      </a:r>
                    </a:p>
                  </a:txBody>
                  <a:tcPr marL="0" marR="4055" marT="4055" marB="243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fontAlgn="ctr"/>
                      <a:r>
                        <a:rPr lang="en-US" sz="1050" b="0" i="0" u="none" strike="noStrike">
                          <a:solidFill>
                            <a:srgbClr val="000000"/>
                          </a:solidFill>
                          <a:effectLst/>
                          <a:latin typeface="GD Sherpa Light" pitchFamily="50" charset="0"/>
                        </a:rPr>
                        <a:t>37.3%</a:t>
                      </a:r>
                    </a:p>
                  </a:txBody>
                  <a:tcPr marL="0" marR="4055" marT="4055" marB="243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fontAlgn="ctr"/>
                      <a:r>
                        <a:rPr lang="en-US" sz="1050" b="0" i="0" u="none" strike="noStrike">
                          <a:solidFill>
                            <a:srgbClr val="000000"/>
                          </a:solidFill>
                          <a:effectLst/>
                          <a:latin typeface="GD Sherpa Light" pitchFamily="50" charset="0"/>
                        </a:rPr>
                        <a:t>33.5%</a:t>
                      </a:r>
                    </a:p>
                  </a:txBody>
                  <a:tcPr marL="0" marR="4055" marT="4055" marB="243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fontAlgn="b"/>
                      <a:r>
                        <a:rPr lang="en-US" sz="1050" b="0" i="0" u="none" strike="noStrike">
                          <a:solidFill>
                            <a:srgbClr val="000000"/>
                          </a:solidFill>
                          <a:effectLst/>
                          <a:latin typeface="GD Sherpa Light" pitchFamily="50" charset="0"/>
                        </a:rPr>
                        <a:t>38.3%</a:t>
                      </a:r>
                    </a:p>
                  </a:txBody>
                  <a:tcPr marL="0" marR="4055" marT="4055" marB="243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extLst>
                  <a:ext uri="{0D108BD9-81ED-4DB2-BD59-A6C34878D82A}">
                    <a16:rowId xmlns:a16="http://schemas.microsoft.com/office/drawing/2014/main" val="188208366"/>
                  </a:ext>
                </a:extLst>
              </a:tr>
              <a:tr h="323942">
                <a:tc>
                  <a:txBody>
                    <a:bodyPr/>
                    <a:lstStyle/>
                    <a:p>
                      <a:pPr marL="233363" marR="0" lvl="1" indent="0" algn="r" defTabSz="914400" rtl="0" eaLnBrk="1" fontAlgn="auto" latinLnBrk="0" hangingPunct="1">
                        <a:lnSpc>
                          <a:spcPct val="100000"/>
                        </a:lnSpc>
                        <a:spcBef>
                          <a:spcPts val="0"/>
                        </a:spcBef>
                        <a:spcAft>
                          <a:spcPts val="0"/>
                        </a:spcAft>
                        <a:buClrTx/>
                        <a:buSzTx/>
                        <a:buFontTx/>
                        <a:buNone/>
                        <a:tabLst/>
                        <a:defRPr/>
                      </a:pPr>
                      <a:r>
                        <a:rPr lang="en-US" sz="1050" b="0" i="0" u="none" strike="noStrike" kern="1200">
                          <a:solidFill>
                            <a:schemeClr val="dk1"/>
                          </a:solidFill>
                          <a:effectLst/>
                          <a:latin typeface="+mn-lt"/>
                          <a:ea typeface="+mn-ea"/>
                          <a:cs typeface="+mn-cs"/>
                        </a:rPr>
                        <a:t>Status of employment: Full-time in venture</a:t>
                      </a:r>
                    </a:p>
                  </a:txBody>
                  <a:tcPr marL="45720" marR="45720"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marL="0" marR="0" algn="ctr">
                        <a:spcBef>
                          <a:spcPts val="0"/>
                        </a:spcBef>
                        <a:spcAft>
                          <a:spcPts val="0"/>
                        </a:spcAft>
                      </a:pPr>
                      <a:r>
                        <a:rPr lang="en-US" sz="1050" b="0" i="0" u="none" strike="noStrike" kern="1200">
                          <a:solidFill>
                            <a:schemeClr val="dk1"/>
                          </a:solidFill>
                          <a:effectLst/>
                          <a:latin typeface="GD Sherpa Light" pitchFamily="50" charset="0"/>
                          <a:ea typeface="+mn-ea"/>
                          <a:cs typeface="+mn-cs"/>
                        </a:rPr>
                        <a:t>31%</a:t>
                      </a:r>
                    </a:p>
                  </a:txBody>
                  <a:tcPr marL="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marL="0" marR="0" algn="ctr">
                        <a:spcBef>
                          <a:spcPts val="0"/>
                        </a:spcBef>
                        <a:spcAft>
                          <a:spcPts val="0"/>
                        </a:spcAft>
                      </a:pPr>
                      <a:r>
                        <a:rPr lang="en-US" sz="1050" b="0" i="0" u="none" strike="noStrike" kern="1200">
                          <a:solidFill>
                            <a:schemeClr val="dk1"/>
                          </a:solidFill>
                          <a:effectLst/>
                          <a:latin typeface="GD Sherpa Light" pitchFamily="50" charset="0"/>
                          <a:ea typeface="+mn-ea"/>
                          <a:cs typeface="+mn-cs"/>
                        </a:rPr>
                        <a:t>35%</a:t>
                      </a:r>
                    </a:p>
                  </a:txBody>
                  <a:tcPr marL="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marL="0" marR="0" algn="ctr">
                        <a:spcBef>
                          <a:spcPts val="0"/>
                        </a:spcBef>
                        <a:spcAft>
                          <a:spcPts val="0"/>
                        </a:spcAft>
                      </a:pPr>
                      <a:r>
                        <a:rPr lang="en-US" sz="1050" b="0" i="0" u="none" strike="noStrike" kern="1200">
                          <a:solidFill>
                            <a:schemeClr val="dk1"/>
                          </a:solidFill>
                          <a:effectLst/>
                          <a:latin typeface="GD Sherpa Light" pitchFamily="50" charset="0"/>
                          <a:ea typeface="+mn-ea"/>
                          <a:cs typeface="+mn-cs"/>
                        </a:rPr>
                        <a:t>#9%</a:t>
                      </a:r>
                    </a:p>
                  </a:txBody>
                  <a:tcPr marL="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marL="0" marR="0" algn="ctr">
                        <a:spcBef>
                          <a:spcPts val="0"/>
                        </a:spcBef>
                        <a:spcAft>
                          <a:spcPts val="0"/>
                        </a:spcAft>
                      </a:pPr>
                      <a:r>
                        <a:rPr lang="en-US" sz="1050" b="0" i="0" u="none" strike="noStrike" kern="1200">
                          <a:solidFill>
                            <a:schemeClr val="dk1"/>
                          </a:solidFill>
                          <a:effectLst/>
                          <a:latin typeface="GD Sherpa Light" pitchFamily="50" charset="0"/>
                          <a:ea typeface="+mn-ea"/>
                          <a:cs typeface="+mn-cs"/>
                        </a:rPr>
                        <a:t>36%</a:t>
                      </a:r>
                    </a:p>
                  </a:txBody>
                  <a:tcPr marL="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extLst>
                  <a:ext uri="{0D108BD9-81ED-4DB2-BD59-A6C34878D82A}">
                    <a16:rowId xmlns:a16="http://schemas.microsoft.com/office/drawing/2014/main" val="468613139"/>
                  </a:ext>
                </a:extLst>
              </a:tr>
              <a:tr h="323942">
                <a:tc>
                  <a:txBody>
                    <a:bodyPr/>
                    <a:lstStyle/>
                    <a:p>
                      <a:pPr marL="233363" lvl="1" indent="0" algn="r" defTabSz="914400" rtl="0" eaLnBrk="1" latinLnBrk="0" hangingPunct="1">
                        <a:tabLst/>
                      </a:pPr>
                      <a:r>
                        <a:rPr lang="en-US" sz="1050" b="0" i="0" u="none" strike="noStrike" kern="1200">
                          <a:solidFill>
                            <a:schemeClr val="dk1"/>
                          </a:solidFill>
                          <a:effectLst/>
                          <a:latin typeface="+mn-lt"/>
                          <a:ea typeface="+mn-ea"/>
                          <a:cs typeface="+mn-cs"/>
                        </a:rPr>
                        <a:t>Full-time outside of venture</a:t>
                      </a:r>
                    </a:p>
                  </a:txBody>
                  <a:tcPr marL="45720" marR="45720"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marL="0" marR="0" algn="ctr">
                        <a:spcBef>
                          <a:spcPts val="0"/>
                        </a:spcBef>
                        <a:spcAft>
                          <a:spcPts val="0"/>
                        </a:spcAft>
                      </a:pPr>
                      <a:r>
                        <a:rPr lang="en-US" sz="1050" b="0" i="0" u="none" strike="noStrike" kern="1200">
                          <a:solidFill>
                            <a:schemeClr val="dk1"/>
                          </a:solidFill>
                          <a:effectLst/>
                          <a:latin typeface="GD Sherpa Light" pitchFamily="50" charset="0"/>
                          <a:ea typeface="+mn-ea"/>
                          <a:cs typeface="+mn-cs"/>
                        </a:rPr>
                        <a:t>37%</a:t>
                      </a:r>
                    </a:p>
                  </a:txBody>
                  <a:tcPr marL="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marL="0" marR="0" algn="ctr">
                        <a:spcBef>
                          <a:spcPts val="0"/>
                        </a:spcBef>
                        <a:spcAft>
                          <a:spcPts val="0"/>
                        </a:spcAft>
                      </a:pPr>
                      <a:r>
                        <a:rPr lang="en-US" sz="1050" b="0" i="0" u="none" strike="noStrike" kern="1200">
                          <a:solidFill>
                            <a:schemeClr val="dk1"/>
                          </a:solidFill>
                          <a:effectLst/>
                          <a:latin typeface="GD Sherpa Light" pitchFamily="50" charset="0"/>
                          <a:ea typeface="+mn-ea"/>
                          <a:cs typeface="+mn-cs"/>
                        </a:rPr>
                        <a:t>31%</a:t>
                      </a:r>
                    </a:p>
                  </a:txBody>
                  <a:tcPr marL="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marL="0" marR="0" algn="ctr">
                        <a:spcBef>
                          <a:spcPts val="0"/>
                        </a:spcBef>
                        <a:spcAft>
                          <a:spcPts val="0"/>
                        </a:spcAft>
                      </a:pPr>
                      <a:r>
                        <a:rPr lang="en-US" sz="1050" b="0" i="0" u="none" strike="noStrike" kern="1200">
                          <a:solidFill>
                            <a:schemeClr val="dk1"/>
                          </a:solidFill>
                          <a:effectLst/>
                          <a:latin typeface="GD Sherpa Light" pitchFamily="50" charset="0"/>
                          <a:ea typeface="+mn-ea"/>
                          <a:cs typeface="+mn-cs"/>
                        </a:rPr>
                        <a:t>30%</a:t>
                      </a:r>
                    </a:p>
                  </a:txBody>
                  <a:tcPr marL="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marL="0" marR="0" algn="ctr">
                        <a:spcBef>
                          <a:spcPts val="0"/>
                        </a:spcBef>
                        <a:spcAft>
                          <a:spcPts val="0"/>
                        </a:spcAft>
                      </a:pPr>
                      <a:r>
                        <a:rPr lang="en-US" sz="1050" b="0" i="0" u="none" strike="noStrike" kern="1200">
                          <a:solidFill>
                            <a:schemeClr val="dk1"/>
                          </a:solidFill>
                          <a:effectLst/>
                          <a:latin typeface="GD Sherpa Light" pitchFamily="50" charset="0"/>
                          <a:ea typeface="+mn-ea"/>
                          <a:cs typeface="+mn-cs"/>
                        </a:rPr>
                        <a:t>23%</a:t>
                      </a:r>
                    </a:p>
                  </a:txBody>
                  <a:tcPr marL="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extLst>
                  <a:ext uri="{0D108BD9-81ED-4DB2-BD59-A6C34878D82A}">
                    <a16:rowId xmlns:a16="http://schemas.microsoft.com/office/drawing/2014/main" val="2600257625"/>
                  </a:ext>
                </a:extLst>
              </a:tr>
              <a:tr h="323942">
                <a:tc>
                  <a:txBody>
                    <a:bodyPr/>
                    <a:lstStyle/>
                    <a:p>
                      <a:r>
                        <a:rPr lang="en-US" sz="1050" b="0" i="0" u="none" strike="noStrike" kern="1200">
                          <a:solidFill>
                            <a:schemeClr val="dk1"/>
                          </a:solidFill>
                          <a:effectLst/>
                          <a:latin typeface="+mn-lt"/>
                          <a:ea typeface="+mn-ea"/>
                          <a:cs typeface="+mn-cs"/>
                        </a:rPr>
                        <a:t>Interest in it being fulltime </a:t>
                      </a:r>
                    </a:p>
                  </a:txBody>
                  <a:tcPr marL="45720" marR="45720"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marL="0" algn="ctr" defTabSz="914400" rtl="0" eaLnBrk="1" latinLnBrk="0" hangingPunct="1"/>
                      <a:r>
                        <a:rPr lang="en-US" sz="1050" b="0" i="0" u="none" strike="noStrike" kern="1200">
                          <a:solidFill>
                            <a:schemeClr val="dk1"/>
                          </a:solidFill>
                          <a:effectLst/>
                          <a:latin typeface="GD Sherpa Light" pitchFamily="50" charset="0"/>
                          <a:ea typeface="+mn-ea"/>
                          <a:cs typeface="+mn-cs"/>
                        </a:rPr>
                        <a:t>35.5%</a:t>
                      </a:r>
                    </a:p>
                  </a:txBody>
                  <a:tcPr marL="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marL="0" algn="ctr" defTabSz="914400" rtl="0" eaLnBrk="1" latinLnBrk="0" hangingPunct="1"/>
                      <a:r>
                        <a:rPr lang="en-US" sz="1050" b="0" i="0" u="none" strike="noStrike" kern="1200">
                          <a:solidFill>
                            <a:schemeClr val="dk1"/>
                          </a:solidFill>
                          <a:effectLst/>
                          <a:latin typeface="GD Sherpa Light" pitchFamily="50" charset="0"/>
                          <a:ea typeface="+mn-ea"/>
                          <a:cs typeface="+mn-cs"/>
                        </a:rPr>
                        <a:t>28.4%</a:t>
                      </a:r>
                    </a:p>
                  </a:txBody>
                  <a:tcPr marL="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marL="0" algn="ctr" defTabSz="914400" rtl="0" eaLnBrk="1" latinLnBrk="0" hangingPunct="1"/>
                      <a:r>
                        <a:rPr lang="en-US" sz="1050" b="0" i="0" u="none" strike="noStrike" kern="1200">
                          <a:solidFill>
                            <a:schemeClr val="dk1"/>
                          </a:solidFill>
                          <a:effectLst/>
                          <a:latin typeface="GD Sherpa Light" pitchFamily="50" charset="0"/>
                          <a:ea typeface="+mn-ea"/>
                          <a:cs typeface="+mn-cs"/>
                        </a:rPr>
                        <a:t>24.7%</a:t>
                      </a:r>
                    </a:p>
                  </a:txBody>
                  <a:tcPr marL="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marL="0" algn="ctr" defTabSz="914400" rtl="0" eaLnBrk="1" latinLnBrk="0" hangingPunct="1"/>
                      <a:r>
                        <a:rPr lang="en-US" sz="1050" b="0" i="0" u="none" strike="noStrike" kern="1200">
                          <a:solidFill>
                            <a:schemeClr val="dk1"/>
                          </a:solidFill>
                          <a:effectLst/>
                          <a:latin typeface="GD Sherpa Light" pitchFamily="50" charset="0"/>
                          <a:ea typeface="+mn-ea"/>
                          <a:cs typeface="+mn-cs"/>
                        </a:rPr>
                        <a:t>23.9%</a:t>
                      </a:r>
                    </a:p>
                  </a:txBody>
                  <a:tcPr marL="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extLst>
                  <a:ext uri="{0D108BD9-81ED-4DB2-BD59-A6C34878D82A}">
                    <a16:rowId xmlns:a16="http://schemas.microsoft.com/office/drawing/2014/main" val="3121410529"/>
                  </a:ext>
                </a:extLst>
              </a:tr>
              <a:tr h="323942">
                <a:tc>
                  <a:txBody>
                    <a:bodyPr/>
                    <a:lstStyle/>
                    <a:p>
                      <a:r>
                        <a:rPr lang="en-US" sz="1050" b="0" i="0" u="none" strike="noStrike" kern="1200">
                          <a:solidFill>
                            <a:schemeClr val="dk1"/>
                          </a:solidFill>
                          <a:effectLst/>
                          <a:latin typeface="+mn-lt"/>
                          <a:ea typeface="+mn-ea"/>
                          <a:cs typeface="+mn-cs"/>
                        </a:rPr>
                        <a:t>Challenges to starting a venture - top</a:t>
                      </a:r>
                    </a:p>
                  </a:txBody>
                  <a:tcPr marL="45720" marR="45720"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fontAlgn="ctr"/>
                      <a:r>
                        <a:rPr lang="en-US" sz="1050" b="0" i="0" u="none" strike="noStrike">
                          <a:solidFill>
                            <a:srgbClr val="000000"/>
                          </a:solidFill>
                          <a:effectLst/>
                          <a:latin typeface="GD Sherpa Light" pitchFamily="50" charset="0"/>
                        </a:rPr>
                        <a:t>Marketing</a:t>
                      </a:r>
                    </a:p>
                  </a:txBody>
                  <a:tcPr marL="0" marR="45720" marT="4055" marB="243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fontAlgn="ctr"/>
                      <a:r>
                        <a:rPr lang="en-US" sz="1050" b="0" i="0" u="none" strike="noStrike">
                          <a:solidFill>
                            <a:srgbClr val="000000"/>
                          </a:solidFill>
                          <a:effectLst/>
                          <a:latin typeface="GD Sherpa Light" pitchFamily="50" charset="0"/>
                        </a:rPr>
                        <a:t>Marketing</a:t>
                      </a:r>
                    </a:p>
                  </a:txBody>
                  <a:tcPr marL="0" marR="45720" marT="4055" marB="243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fontAlgn="ctr"/>
                      <a:r>
                        <a:rPr lang="en-US" sz="1050" b="0" i="0" u="none" strike="noStrike">
                          <a:solidFill>
                            <a:srgbClr val="000000"/>
                          </a:solidFill>
                          <a:effectLst/>
                          <a:latin typeface="GD Sherpa Light" pitchFamily="50" charset="0"/>
                        </a:rPr>
                        <a:t>Marketing</a:t>
                      </a:r>
                    </a:p>
                  </a:txBody>
                  <a:tcPr marL="0" marR="45720" marT="4055" marB="243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fontAlgn="ctr"/>
                      <a:r>
                        <a:rPr lang="en-US" sz="1050" b="0" i="0" u="none" strike="noStrike">
                          <a:solidFill>
                            <a:srgbClr val="000000"/>
                          </a:solidFill>
                          <a:effectLst/>
                          <a:latin typeface="GD Sherpa Light" pitchFamily="50" charset="0"/>
                        </a:rPr>
                        <a:t>Marketing</a:t>
                      </a:r>
                    </a:p>
                  </a:txBody>
                  <a:tcPr marL="0" marR="45720" marT="4055" marB="243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extLst>
                  <a:ext uri="{0D108BD9-81ED-4DB2-BD59-A6C34878D82A}">
                    <a16:rowId xmlns:a16="http://schemas.microsoft.com/office/drawing/2014/main" val="10003"/>
                  </a:ext>
                </a:extLst>
              </a:tr>
              <a:tr h="317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a:solidFill>
                            <a:schemeClr val="dk1"/>
                          </a:solidFill>
                          <a:effectLst/>
                          <a:latin typeface="+mn-lt"/>
                          <a:ea typeface="+mn-ea"/>
                          <a:cs typeface="+mn-cs"/>
                        </a:rPr>
                        <a:t>Challenges to starting a venture – 2</a:t>
                      </a:r>
                      <a:r>
                        <a:rPr lang="en-US" sz="1050" b="0" i="0" u="none" strike="noStrike" kern="1200" baseline="30000">
                          <a:solidFill>
                            <a:schemeClr val="dk1"/>
                          </a:solidFill>
                          <a:effectLst/>
                          <a:latin typeface="+mn-lt"/>
                          <a:ea typeface="+mn-ea"/>
                          <a:cs typeface="+mn-cs"/>
                        </a:rPr>
                        <a:t>nd</a:t>
                      </a:r>
                      <a:endParaRPr lang="en-US" sz="1050" b="0" i="0" u="none" strike="noStrike" kern="1200">
                        <a:solidFill>
                          <a:schemeClr val="dk1"/>
                        </a:solidFill>
                        <a:effectLst/>
                        <a:latin typeface="+mn-lt"/>
                        <a:ea typeface="+mn-ea"/>
                        <a:cs typeface="+mn-cs"/>
                      </a:endParaRPr>
                    </a:p>
                  </a:txBody>
                  <a:tcPr marL="45720" marR="45720"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fontAlgn="ctr"/>
                      <a:r>
                        <a:rPr lang="en-US" sz="1050" b="0" i="0" u="none" strike="noStrike">
                          <a:solidFill>
                            <a:srgbClr val="000000"/>
                          </a:solidFill>
                          <a:effectLst/>
                          <a:latin typeface="GD Sherpa Light" pitchFamily="50" charset="0"/>
                        </a:rPr>
                        <a:t>Capital</a:t>
                      </a:r>
                    </a:p>
                  </a:txBody>
                  <a:tcPr marL="0" marR="45720" marT="4055" marB="243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fontAlgn="ctr"/>
                      <a:r>
                        <a:rPr lang="en-US" sz="1050" b="0" i="0" u="none" strike="noStrike">
                          <a:solidFill>
                            <a:srgbClr val="000000"/>
                          </a:solidFill>
                          <a:effectLst/>
                          <a:latin typeface="GD Sherpa Light" pitchFamily="50" charset="0"/>
                        </a:rPr>
                        <a:t>Online</a:t>
                      </a:r>
                    </a:p>
                  </a:txBody>
                  <a:tcPr marL="0" marR="45720" marT="4055" marB="243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fontAlgn="ctr"/>
                      <a:r>
                        <a:rPr lang="en-US" sz="1050" b="0" i="0" u="none" strike="noStrike">
                          <a:solidFill>
                            <a:srgbClr val="000000"/>
                          </a:solidFill>
                          <a:effectLst/>
                          <a:latin typeface="GD Sherpa Light" pitchFamily="50" charset="0"/>
                        </a:rPr>
                        <a:t>Capital</a:t>
                      </a:r>
                    </a:p>
                  </a:txBody>
                  <a:tcPr marL="0" marR="45720" marT="4055" marB="243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fontAlgn="ctr"/>
                      <a:r>
                        <a:rPr lang="en-US" sz="1050" b="0" i="0" u="none" strike="noStrike">
                          <a:solidFill>
                            <a:srgbClr val="000000"/>
                          </a:solidFill>
                          <a:effectLst/>
                          <a:latin typeface="GD Sherpa Light" pitchFamily="50" charset="0"/>
                        </a:rPr>
                        <a:t>Online</a:t>
                      </a:r>
                    </a:p>
                  </a:txBody>
                  <a:tcPr marL="0" marR="45720" marT="4055" marB="243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extLst>
                  <a:ext uri="{0D108BD9-81ED-4DB2-BD59-A6C34878D82A}">
                    <a16:rowId xmlns:a16="http://schemas.microsoft.com/office/drawing/2014/main" val="10004"/>
                  </a:ext>
                </a:extLst>
              </a:tr>
              <a:tr h="3301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a:solidFill>
                            <a:schemeClr val="dk1"/>
                          </a:solidFill>
                          <a:effectLst/>
                          <a:latin typeface="+mn-lt"/>
                          <a:ea typeface="+mn-ea"/>
                          <a:cs typeface="+mn-cs"/>
                        </a:rPr>
                        <a:t>Challenges to starting a venture – 3rd</a:t>
                      </a:r>
                    </a:p>
                  </a:txBody>
                  <a:tcPr marL="45720" marR="45720"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fontAlgn="ctr"/>
                      <a:r>
                        <a:rPr lang="en-US" sz="1050" b="0" i="0" u="none" strike="noStrike">
                          <a:solidFill>
                            <a:srgbClr val="000000"/>
                          </a:solidFill>
                          <a:effectLst/>
                          <a:latin typeface="GD Sherpa Light" pitchFamily="50" charset="0"/>
                        </a:rPr>
                        <a:t>Online</a:t>
                      </a:r>
                    </a:p>
                  </a:txBody>
                  <a:tcPr marL="0" marR="45720" marT="4055" marB="243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fontAlgn="ctr"/>
                      <a:r>
                        <a:rPr lang="en-US" sz="1050" b="0" i="0" u="none" strike="noStrike">
                          <a:solidFill>
                            <a:srgbClr val="000000"/>
                          </a:solidFill>
                          <a:effectLst/>
                          <a:latin typeface="GD Sherpa Light" pitchFamily="50" charset="0"/>
                        </a:rPr>
                        <a:t>Capital</a:t>
                      </a:r>
                    </a:p>
                  </a:txBody>
                  <a:tcPr marL="0" marR="45720" marT="4055" marB="243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fontAlgn="ctr"/>
                      <a:r>
                        <a:rPr lang="en-US" sz="1050" b="0" i="0" u="none" strike="noStrike">
                          <a:solidFill>
                            <a:srgbClr val="000000"/>
                          </a:solidFill>
                          <a:effectLst/>
                          <a:latin typeface="GD Sherpa Light" pitchFamily="50" charset="0"/>
                        </a:rPr>
                        <a:t>Online</a:t>
                      </a:r>
                    </a:p>
                  </a:txBody>
                  <a:tcPr marL="0" marR="45720" marT="4055" marB="243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fontAlgn="ctr"/>
                      <a:r>
                        <a:rPr lang="en-US" sz="1050" b="0" i="0" u="none" strike="noStrike">
                          <a:solidFill>
                            <a:srgbClr val="000000"/>
                          </a:solidFill>
                          <a:effectLst/>
                          <a:latin typeface="GD Sherpa Light" pitchFamily="50" charset="0"/>
                        </a:rPr>
                        <a:t>Capital</a:t>
                      </a:r>
                    </a:p>
                  </a:txBody>
                  <a:tcPr marL="0" marR="45720" marT="4055" marB="2433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extLst>
                  <a:ext uri="{0D108BD9-81ED-4DB2-BD59-A6C34878D82A}">
                    <a16:rowId xmlns:a16="http://schemas.microsoft.com/office/drawing/2014/main" val="10005"/>
                  </a:ext>
                </a:extLst>
              </a:tr>
              <a:tr h="420699">
                <a:tc>
                  <a:txBody>
                    <a:bodyPr/>
                    <a:lstStyle/>
                    <a:p>
                      <a:r>
                        <a:rPr lang="en-US" sz="1050" b="0" i="0" u="none" strike="noStrike" kern="1200">
                          <a:solidFill>
                            <a:schemeClr val="dk1"/>
                          </a:solidFill>
                          <a:effectLst/>
                          <a:latin typeface="+mn-lt"/>
                          <a:ea typeface="+mn-ea"/>
                          <a:cs typeface="+mn-cs"/>
                        </a:rPr>
                        <a:t>Awareness of COVID-19 assistance from state or local government</a:t>
                      </a:r>
                    </a:p>
                  </a:txBody>
                  <a:tcPr marL="45720" marR="45720"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a:r>
                        <a:rPr lang="en-US" sz="1050" b="0" i="0" u="none" strike="noStrike" kern="1200">
                          <a:solidFill>
                            <a:schemeClr val="dk1"/>
                          </a:solidFill>
                          <a:effectLst/>
                          <a:latin typeface="GD Sherpa Light" pitchFamily="50" charset="0"/>
                          <a:ea typeface="+mn-ea"/>
                          <a:cs typeface="+mn-cs"/>
                        </a:rPr>
                        <a:t>11%</a:t>
                      </a:r>
                    </a:p>
                  </a:txBody>
                  <a:tcPr marL="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a:r>
                        <a:rPr lang="en-US" sz="1050" b="0" i="0" u="none" strike="noStrike" kern="1200">
                          <a:solidFill>
                            <a:schemeClr val="dk1"/>
                          </a:solidFill>
                          <a:effectLst/>
                          <a:latin typeface="GD Sherpa Light" pitchFamily="50" charset="0"/>
                          <a:ea typeface="+mn-ea"/>
                          <a:cs typeface="+mn-cs"/>
                        </a:rPr>
                        <a:t>5%</a:t>
                      </a:r>
                    </a:p>
                  </a:txBody>
                  <a:tcPr marL="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a:r>
                        <a:rPr lang="en-US" sz="1050" b="0" i="0" u="none" strike="noStrike" kern="1200">
                          <a:solidFill>
                            <a:schemeClr val="dk1"/>
                          </a:solidFill>
                          <a:effectLst/>
                          <a:latin typeface="GD Sherpa Light" pitchFamily="50" charset="0"/>
                          <a:ea typeface="+mn-ea"/>
                          <a:cs typeface="+mn-cs"/>
                        </a:rPr>
                        <a:t>12%</a:t>
                      </a:r>
                    </a:p>
                  </a:txBody>
                  <a:tcPr marL="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algn="ctr"/>
                      <a:r>
                        <a:rPr lang="en-US" sz="1050" b="0" i="0" u="none" strike="noStrike" kern="1200">
                          <a:solidFill>
                            <a:schemeClr val="dk1"/>
                          </a:solidFill>
                          <a:effectLst/>
                          <a:latin typeface="GD Sherpa Light" pitchFamily="50" charset="0"/>
                          <a:ea typeface="+mn-ea"/>
                          <a:cs typeface="+mn-cs"/>
                        </a:rPr>
                        <a:t>7%</a:t>
                      </a:r>
                    </a:p>
                  </a:txBody>
                  <a:tcPr marL="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extLst>
                  <a:ext uri="{0D108BD9-81ED-4DB2-BD59-A6C34878D82A}">
                    <a16:rowId xmlns:a16="http://schemas.microsoft.com/office/drawing/2014/main" val="640779729"/>
                  </a:ext>
                </a:extLst>
              </a:tr>
              <a:tr h="288525">
                <a:tc>
                  <a:txBody>
                    <a:bodyPr/>
                    <a:lstStyle/>
                    <a:p>
                      <a:pPr marL="0" marR="0" algn="l">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rPr>
                        <a:t>Increasing Time towards venture in next 3 months</a:t>
                      </a:r>
                      <a:endParaRPr lang="en-US" sz="1050">
                        <a:effectLst/>
                        <a:latin typeface="Calibri" panose="020F0502020204030204" pitchFamily="34" charset="0"/>
                        <a:ea typeface="Calibri" panose="020F0502020204030204" pitchFamily="34" charset="0"/>
                      </a:endParaRPr>
                    </a:p>
                  </a:txBody>
                  <a:tcPr marL="9525" marR="9525" marT="9525" marB="9525" anchor="b">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marL="0" marR="0" algn="ctr">
                        <a:spcBef>
                          <a:spcPts val="0"/>
                        </a:spcBef>
                        <a:spcAft>
                          <a:spcPts val="0"/>
                        </a:spcAft>
                      </a:pPr>
                      <a:r>
                        <a:rPr lang="en-US" sz="1050">
                          <a:solidFill>
                            <a:srgbClr val="000000"/>
                          </a:solidFill>
                          <a:effectLst/>
                          <a:latin typeface="GD Sherpa Light" pitchFamily="50" charset="0"/>
                          <a:ea typeface="Times New Roman" panose="02020603050405020304" pitchFamily="18" charset="0"/>
                        </a:rPr>
                        <a:t>65%</a:t>
                      </a:r>
                      <a:endParaRPr lang="en-US" sz="1050">
                        <a:effectLst/>
                        <a:latin typeface="GD Sherpa Light" pitchFamily="50" charset="0"/>
                        <a:ea typeface="Calibri" panose="020F0502020204030204" pitchFamily="34" charset="0"/>
                      </a:endParaRPr>
                    </a:p>
                  </a:txBody>
                  <a:tcPr marL="9525" marR="9525" marT="9525" marB="9525"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marL="0" marR="0" algn="ctr">
                        <a:spcBef>
                          <a:spcPts val="0"/>
                        </a:spcBef>
                        <a:spcAft>
                          <a:spcPts val="0"/>
                        </a:spcAft>
                      </a:pPr>
                      <a:r>
                        <a:rPr lang="en-US" sz="1050">
                          <a:solidFill>
                            <a:srgbClr val="000000"/>
                          </a:solidFill>
                          <a:effectLst/>
                          <a:latin typeface="GD Sherpa Light" pitchFamily="50" charset="0"/>
                          <a:ea typeface="Times New Roman" panose="02020603050405020304" pitchFamily="18" charset="0"/>
                        </a:rPr>
                        <a:t>56%</a:t>
                      </a:r>
                      <a:endParaRPr lang="en-US" sz="1050">
                        <a:effectLst/>
                        <a:latin typeface="GD Sherpa Light" pitchFamily="50" charset="0"/>
                        <a:ea typeface="Calibri" panose="020F0502020204030204" pitchFamily="34" charset="0"/>
                      </a:endParaRPr>
                    </a:p>
                  </a:txBody>
                  <a:tcPr marL="9525" marR="9525" marT="9525" marB="9525"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marL="0" marR="0" algn="ctr">
                        <a:spcBef>
                          <a:spcPts val="0"/>
                        </a:spcBef>
                        <a:spcAft>
                          <a:spcPts val="0"/>
                        </a:spcAft>
                      </a:pPr>
                      <a:r>
                        <a:rPr lang="en-US" sz="1050">
                          <a:solidFill>
                            <a:srgbClr val="000000"/>
                          </a:solidFill>
                          <a:effectLst/>
                          <a:latin typeface="GD Sherpa Light" pitchFamily="50" charset="0"/>
                          <a:ea typeface="Times New Roman" panose="02020603050405020304" pitchFamily="18" charset="0"/>
                        </a:rPr>
                        <a:t>48%</a:t>
                      </a:r>
                      <a:endParaRPr lang="en-US" sz="1050">
                        <a:effectLst/>
                        <a:latin typeface="GD Sherpa Light" pitchFamily="50" charset="0"/>
                        <a:ea typeface="Calibri" panose="020F0502020204030204" pitchFamily="34" charset="0"/>
                      </a:endParaRPr>
                    </a:p>
                  </a:txBody>
                  <a:tcPr marL="9525" marR="9525" marT="9525" marB="9525"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marL="0" marR="0" algn="ctr">
                        <a:spcBef>
                          <a:spcPts val="0"/>
                        </a:spcBef>
                        <a:spcAft>
                          <a:spcPts val="0"/>
                        </a:spcAft>
                      </a:pPr>
                      <a:r>
                        <a:rPr lang="en-US" sz="1050">
                          <a:solidFill>
                            <a:srgbClr val="000000"/>
                          </a:solidFill>
                          <a:effectLst/>
                          <a:latin typeface="GD Sherpa Light" pitchFamily="50" charset="0"/>
                          <a:ea typeface="Times New Roman" panose="02020603050405020304" pitchFamily="18" charset="0"/>
                        </a:rPr>
                        <a:t>53%</a:t>
                      </a:r>
                      <a:endParaRPr lang="en-US" sz="1050">
                        <a:effectLst/>
                        <a:latin typeface="GD Sherpa Light" pitchFamily="50" charset="0"/>
                        <a:ea typeface="Calibri" panose="020F0502020204030204" pitchFamily="34" charset="0"/>
                      </a:endParaRPr>
                    </a:p>
                  </a:txBody>
                  <a:tcPr marL="9525" marR="9525" marT="9525" marB="9525"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extLst>
                  <a:ext uri="{0D108BD9-81ED-4DB2-BD59-A6C34878D82A}">
                    <a16:rowId xmlns:a16="http://schemas.microsoft.com/office/drawing/2014/main" val="2154755464"/>
                  </a:ext>
                </a:extLst>
              </a:tr>
              <a:tr h="288525">
                <a:tc>
                  <a:txBody>
                    <a:bodyPr/>
                    <a:lstStyle/>
                    <a:p>
                      <a:pPr marL="0" marR="0" algn="l">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rPr>
                        <a:t>Effect of COVID-19 on Work From Home: Already Remote</a:t>
                      </a:r>
                      <a:endParaRPr lang="en-US" sz="1050">
                        <a:effectLst/>
                        <a:latin typeface="Calibri" panose="020F0502020204030204" pitchFamily="34" charset="0"/>
                        <a:ea typeface="Calibri" panose="020F0502020204030204" pitchFamily="34" charset="0"/>
                      </a:endParaRPr>
                    </a:p>
                  </a:txBody>
                  <a:tcPr marL="9525" marR="9525" marT="9525" marB="9525" anchor="b">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marL="0" marR="0" algn="ctr">
                        <a:spcBef>
                          <a:spcPts val="0"/>
                        </a:spcBef>
                        <a:spcAft>
                          <a:spcPts val="0"/>
                        </a:spcAft>
                      </a:pPr>
                      <a:r>
                        <a:rPr lang="en-US" sz="1050">
                          <a:solidFill>
                            <a:srgbClr val="000000"/>
                          </a:solidFill>
                          <a:effectLst/>
                          <a:latin typeface="GD Sherpa Light" pitchFamily="50" charset="0"/>
                          <a:ea typeface="Times New Roman" panose="02020603050405020304" pitchFamily="18" charset="0"/>
                        </a:rPr>
                        <a:t>26%</a:t>
                      </a:r>
                      <a:endParaRPr lang="en-US" sz="1050">
                        <a:effectLst/>
                        <a:latin typeface="GD Sherpa Light" pitchFamily="50" charset="0"/>
                        <a:ea typeface="Calibri" panose="020F0502020204030204" pitchFamily="34" charset="0"/>
                      </a:endParaRPr>
                    </a:p>
                  </a:txBody>
                  <a:tcPr marL="9525" marR="9525" marT="9525" marB="9525"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marL="0" marR="0" algn="ctr">
                        <a:spcBef>
                          <a:spcPts val="0"/>
                        </a:spcBef>
                        <a:spcAft>
                          <a:spcPts val="0"/>
                        </a:spcAft>
                      </a:pPr>
                      <a:r>
                        <a:rPr lang="en-US" sz="1050">
                          <a:solidFill>
                            <a:srgbClr val="000000"/>
                          </a:solidFill>
                          <a:effectLst/>
                          <a:latin typeface="GD Sherpa Light" pitchFamily="50" charset="0"/>
                          <a:ea typeface="Times New Roman" panose="02020603050405020304" pitchFamily="18" charset="0"/>
                        </a:rPr>
                        <a:t>23%</a:t>
                      </a:r>
                      <a:endParaRPr lang="en-US" sz="1050">
                        <a:effectLst/>
                        <a:latin typeface="GD Sherpa Light" pitchFamily="50" charset="0"/>
                        <a:ea typeface="Calibri" panose="020F0502020204030204" pitchFamily="34" charset="0"/>
                      </a:endParaRPr>
                    </a:p>
                  </a:txBody>
                  <a:tcPr marL="9525" marR="9525" marT="9525" marB="9525"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marL="0" marR="0" algn="ctr">
                        <a:spcBef>
                          <a:spcPts val="0"/>
                        </a:spcBef>
                        <a:spcAft>
                          <a:spcPts val="0"/>
                        </a:spcAft>
                      </a:pPr>
                      <a:r>
                        <a:rPr lang="en-US" sz="1050">
                          <a:solidFill>
                            <a:srgbClr val="000000"/>
                          </a:solidFill>
                          <a:effectLst/>
                          <a:latin typeface="GD Sherpa Light" pitchFamily="50" charset="0"/>
                          <a:ea typeface="Times New Roman" panose="02020603050405020304" pitchFamily="18" charset="0"/>
                        </a:rPr>
                        <a:t>24%</a:t>
                      </a:r>
                      <a:endParaRPr lang="en-US" sz="1050">
                        <a:effectLst/>
                        <a:latin typeface="GD Sherpa Light" pitchFamily="50" charset="0"/>
                        <a:ea typeface="Calibri" panose="020F0502020204030204" pitchFamily="34" charset="0"/>
                      </a:endParaRPr>
                    </a:p>
                  </a:txBody>
                  <a:tcPr marL="9525" marR="9525" marT="9525" marB="9525"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tc>
                  <a:txBody>
                    <a:bodyPr/>
                    <a:lstStyle/>
                    <a:p>
                      <a:pPr marL="0" marR="0" algn="ctr">
                        <a:spcBef>
                          <a:spcPts val="0"/>
                        </a:spcBef>
                        <a:spcAft>
                          <a:spcPts val="0"/>
                        </a:spcAft>
                      </a:pPr>
                      <a:r>
                        <a:rPr lang="en-US" sz="1050">
                          <a:solidFill>
                            <a:srgbClr val="000000"/>
                          </a:solidFill>
                          <a:effectLst/>
                          <a:latin typeface="GD Sherpa Light" pitchFamily="50" charset="0"/>
                          <a:ea typeface="Times New Roman" panose="02020603050405020304" pitchFamily="18" charset="0"/>
                        </a:rPr>
                        <a:t>28%</a:t>
                      </a:r>
                      <a:endParaRPr lang="en-US" sz="1050">
                        <a:effectLst/>
                        <a:latin typeface="GD Sherpa Light" pitchFamily="50" charset="0"/>
                        <a:ea typeface="Calibri" panose="020F0502020204030204" pitchFamily="34" charset="0"/>
                      </a:endParaRPr>
                    </a:p>
                  </a:txBody>
                  <a:tcPr marL="9525" marR="9525" marT="9525" marB="9525"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8EFEF">
                        <a:alpha val="60000"/>
                      </a:srgbClr>
                    </a:solidFill>
                  </a:tcPr>
                </a:tc>
                <a:extLst>
                  <a:ext uri="{0D108BD9-81ED-4DB2-BD59-A6C34878D82A}">
                    <a16:rowId xmlns:a16="http://schemas.microsoft.com/office/drawing/2014/main" val="1680748066"/>
                  </a:ext>
                </a:extLst>
              </a:tr>
            </a:tbl>
          </a:graphicData>
        </a:graphic>
      </p:graphicFrame>
      <p:sp>
        <p:nvSpPr>
          <p:cNvPr id="4" name="Title 1">
            <a:extLst>
              <a:ext uri="{FF2B5EF4-FFF2-40B4-BE49-F238E27FC236}">
                <a16:creationId xmlns:a16="http://schemas.microsoft.com/office/drawing/2014/main" id="{0E2A84F6-008B-0B45-B36C-44655A325B25}"/>
              </a:ext>
            </a:extLst>
          </p:cNvPr>
          <p:cNvSpPr>
            <a:spLocks noGrp="1"/>
          </p:cNvSpPr>
          <p:nvPr>
            <p:ph type="title"/>
          </p:nvPr>
        </p:nvSpPr>
        <p:spPr>
          <a:xfrm>
            <a:off x="457200" y="365761"/>
            <a:ext cx="10607040" cy="914400"/>
          </a:xfrm>
        </p:spPr>
        <p:txBody>
          <a:bodyPr/>
          <a:lstStyle/>
          <a:p>
            <a:r>
              <a:rPr lang="en-US">
                <a:solidFill>
                  <a:srgbClr val="111111"/>
                </a:solidFill>
                <a:latin typeface="GD Sage Bold"/>
              </a:rPr>
              <a:t>Behind the Microbusinesses: 2020 National Survey</a:t>
            </a:r>
            <a:br>
              <a:rPr lang="en-US" sz="4400">
                <a:solidFill>
                  <a:srgbClr val="111111"/>
                </a:solidFill>
                <a:latin typeface="GD Sage Bold"/>
              </a:rPr>
            </a:br>
            <a:r>
              <a:rPr lang="en-US" sz="1600" b="0">
                <a:solidFill>
                  <a:srgbClr val="111111"/>
                </a:solidFill>
                <a:latin typeface="GD Sherpa Regular"/>
              </a:rPr>
              <a:t>Black, LatinX, Foreign-Born and Female Entrepreneurs.</a:t>
            </a:r>
            <a:endParaRPr lang="en-US"/>
          </a:p>
        </p:txBody>
      </p:sp>
      <p:sp>
        <p:nvSpPr>
          <p:cNvPr id="3" name="Footer Placeholder 2">
            <a:extLst>
              <a:ext uri="{FF2B5EF4-FFF2-40B4-BE49-F238E27FC236}">
                <a16:creationId xmlns:a16="http://schemas.microsoft.com/office/drawing/2014/main" id="{7258D1BA-0537-C946-986F-D49AF9270299}"/>
              </a:ext>
            </a:extLst>
          </p:cNvPr>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111111"/>
                </a:solidFill>
                <a:effectLst/>
                <a:uLnTx/>
                <a:uFillTx/>
                <a:latin typeface="GD Sherpa Regular" pitchFamily="50" charset="0"/>
                <a:ea typeface="+mn-ea"/>
                <a:cs typeface="+mn-cs"/>
              </a:rPr>
              <a:t>© 2021 GoDaddy Inc.</a:t>
            </a:r>
          </a:p>
        </p:txBody>
      </p:sp>
      <p:sp>
        <p:nvSpPr>
          <p:cNvPr id="5" name="Rectangle 4">
            <a:extLst>
              <a:ext uri="{FF2B5EF4-FFF2-40B4-BE49-F238E27FC236}">
                <a16:creationId xmlns:a16="http://schemas.microsoft.com/office/drawing/2014/main" id="{474E44BC-9A50-4C1A-B84E-A0C12F08DC8B}"/>
              </a:ext>
            </a:extLst>
          </p:cNvPr>
          <p:cNvSpPr/>
          <p:nvPr/>
        </p:nvSpPr>
        <p:spPr>
          <a:xfrm>
            <a:off x="3856681" y="6589344"/>
            <a:ext cx="4478638" cy="123111"/>
          </a:xfrm>
          <a:prstGeom prst="rect">
            <a:avLst/>
          </a:prstGeom>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11111"/>
                </a:solidFill>
                <a:effectLst/>
                <a:uLnTx/>
                <a:uFillTx/>
                <a:latin typeface="GD Sherpa Regular"/>
                <a:ea typeface="+mn-lt"/>
                <a:cs typeface="+mn-lt"/>
              </a:rPr>
              <a:t>Source: GoDaddy Venture Forward National Customer Survey – July 2020 (2300+ respondents).</a:t>
            </a:r>
            <a:endParaRPr kumimoji="0" lang="en-US" sz="1800" b="0" i="0" u="none" strike="noStrike" kern="1200" cap="none" spc="0" normalizeH="0" baseline="0" noProof="0">
              <a:ln>
                <a:noFill/>
              </a:ln>
              <a:solidFill>
                <a:srgbClr val="111111"/>
              </a:solidFill>
              <a:effectLst/>
              <a:uLnTx/>
              <a:uFillTx/>
              <a:latin typeface="GD Sherpa Regular"/>
              <a:ea typeface="+mn-ea"/>
              <a:cs typeface="+mn-cs"/>
            </a:endParaRPr>
          </a:p>
        </p:txBody>
      </p:sp>
    </p:spTree>
    <p:extLst>
      <p:ext uri="{BB962C8B-B14F-4D97-AF65-F5344CB8AC3E}">
        <p14:creationId xmlns:p14="http://schemas.microsoft.com/office/powerpoint/2010/main" val="2173754299"/>
      </p:ext>
    </p:extLst>
  </p:cSld>
  <p:clrMapOvr>
    <a:masterClrMapping/>
  </p:clrMapOvr>
</p:sld>
</file>

<file path=ppt/theme/theme1.xml><?xml version="1.0" encoding="utf-8"?>
<a:theme xmlns:a="http://schemas.openxmlformats.org/drawingml/2006/main" name="2020 theme">
  <a:themeElements>
    <a:clrScheme name="2020_Brand Theme Palatte">
      <a:dk1>
        <a:srgbClr val="111111"/>
      </a:dk1>
      <a:lt1>
        <a:srgbClr val="FFFFFF"/>
      </a:lt1>
      <a:dk2>
        <a:srgbClr val="1BDBDB"/>
      </a:dk2>
      <a:lt2>
        <a:srgbClr val="F5F5F5"/>
      </a:lt2>
      <a:accent1>
        <a:srgbClr val="1976D2"/>
      </a:accent1>
      <a:accent2>
        <a:srgbClr val="462A71"/>
      </a:accent2>
      <a:accent3>
        <a:srgbClr val="8B0053"/>
      </a:accent3>
      <a:accent4>
        <a:srgbClr val="F38F48"/>
      </a:accent4>
      <a:accent5>
        <a:srgbClr val="FED317"/>
      </a:accent5>
      <a:accent6>
        <a:srgbClr val="BD8150"/>
      </a:accent6>
      <a:hlink>
        <a:srgbClr val="145FA9"/>
      </a:hlink>
      <a:folHlink>
        <a:srgbClr val="0B3354"/>
      </a:folHlink>
    </a:clrScheme>
    <a:fontScheme name="2020_Brand Template Fonts">
      <a:majorFont>
        <a:latin typeface="GD Sage Bold"/>
        <a:ea typeface=""/>
        <a:cs typeface=""/>
      </a:majorFont>
      <a:minorFont>
        <a:latin typeface="GD Sherpa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theme" id="{A7FBDAEA-FD49-47CB-8DEC-E43BD9666B84}" vid="{F470BC7E-574B-4CF8-905D-D1546F513C16}"/>
    </a:ext>
  </a:extLst>
</a:theme>
</file>

<file path=ppt/theme/theme2.xml><?xml version="1.0" encoding="utf-8"?>
<a:theme xmlns:a="http://schemas.openxmlformats.org/drawingml/2006/main" name="2020_PPT Brand Template">
  <a:themeElements>
    <a:clrScheme name="2020_Brand Theme Palatte">
      <a:dk1>
        <a:srgbClr val="111111"/>
      </a:dk1>
      <a:lt1>
        <a:srgbClr val="FFFFFF"/>
      </a:lt1>
      <a:dk2>
        <a:srgbClr val="1BDBDB"/>
      </a:dk2>
      <a:lt2>
        <a:srgbClr val="F5F5F5"/>
      </a:lt2>
      <a:accent1>
        <a:srgbClr val="1976D2"/>
      </a:accent1>
      <a:accent2>
        <a:srgbClr val="462A71"/>
      </a:accent2>
      <a:accent3>
        <a:srgbClr val="8B0053"/>
      </a:accent3>
      <a:accent4>
        <a:srgbClr val="F38F48"/>
      </a:accent4>
      <a:accent5>
        <a:srgbClr val="FED317"/>
      </a:accent5>
      <a:accent6>
        <a:srgbClr val="BD8150"/>
      </a:accent6>
      <a:hlink>
        <a:srgbClr val="145FA9"/>
      </a:hlink>
      <a:folHlink>
        <a:srgbClr val="0B3354"/>
      </a:folHlink>
    </a:clrScheme>
    <a:fontScheme name="2020_PPT Brand Fonts">
      <a:majorFont>
        <a:latin typeface="GD Sage Bold"/>
        <a:ea typeface=""/>
        <a:cs typeface=""/>
      </a:majorFont>
      <a:minorFont>
        <a:latin typeface="GD Sherpa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BD9BFADC-843E-E54F-BAAF-D9FF1E2BB269}" vid="{75BDADDE-D6D3-4A4C-994A-08B4F5B82A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2495087E2577340AE8E4A4C69DF7ACC" ma:contentTypeVersion="12" ma:contentTypeDescription="Create a new document." ma:contentTypeScope="" ma:versionID="4d41470bc9266c1012b3fbbccec03f46">
  <xsd:schema xmlns:xsd="http://www.w3.org/2001/XMLSchema" xmlns:xs="http://www.w3.org/2001/XMLSchema" xmlns:p="http://schemas.microsoft.com/office/2006/metadata/properties" xmlns:ns2="9156ebd4-426f-41f3-be4d-c37e553eb080" xmlns:ns3="f727de3c-8bbe-4f31-95a1-1f4e189cfad9" targetNamespace="http://schemas.microsoft.com/office/2006/metadata/properties" ma:root="true" ma:fieldsID="dc52cd886d1f6708396a5c1253b39667" ns2:_="" ns3:_="">
    <xsd:import namespace="9156ebd4-426f-41f3-be4d-c37e553eb080"/>
    <xsd:import namespace="f727de3c-8bbe-4f31-95a1-1f4e189cfa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56ebd4-426f-41f3-be4d-c37e553eb0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27de3c-8bbe-4f31-95a1-1f4e189cfad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615E04-D67E-45E8-98DF-90CEF4052714}">
  <ds:schemaRefs>
    <ds:schemaRef ds:uri="http://schemas.microsoft.com/sharepoint/v3/contenttype/forms"/>
  </ds:schemaRefs>
</ds:datastoreItem>
</file>

<file path=customXml/itemProps2.xml><?xml version="1.0" encoding="utf-8"?>
<ds:datastoreItem xmlns:ds="http://schemas.openxmlformats.org/officeDocument/2006/customXml" ds:itemID="{1336431D-0CC3-4B18-BB88-077B385683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56ebd4-426f-41f3-be4d-c37e553eb080"/>
    <ds:schemaRef ds:uri="f727de3c-8bbe-4f31-95a1-1f4e189cfa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AF98EE-7677-45B0-8DB8-D9A1C27AAB5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9156ebd4-426f-41f3-be4d-c37e553eb080"/>
    <ds:schemaRef ds:uri="http://purl.org/dc/terms/"/>
    <ds:schemaRef ds:uri="http://schemas.openxmlformats.org/package/2006/metadata/core-properties"/>
    <ds:schemaRef ds:uri="f727de3c-8bbe-4f31-95a1-1f4e189cfad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2020 theme</Template>
  <TotalTime>6086</TotalTime>
  <Words>1823</Words>
  <Application>Microsoft Office PowerPoint</Application>
  <PresentationFormat>Widescreen</PresentationFormat>
  <Paragraphs>235</Paragraphs>
  <Slides>10</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10</vt:i4>
      </vt:variant>
    </vt:vector>
  </HeadingPairs>
  <TitlesOfParts>
    <vt:vector size="23" baseType="lpstr">
      <vt:lpstr>Arial</vt:lpstr>
      <vt:lpstr>Calibri</vt:lpstr>
      <vt:lpstr>GD Sage Bold</vt:lpstr>
      <vt:lpstr>GD Sherpa</vt:lpstr>
      <vt:lpstr>GD Sherpa Bold</vt:lpstr>
      <vt:lpstr>GD Sherpa Light</vt:lpstr>
      <vt:lpstr>GD Sherpa Medium</vt:lpstr>
      <vt:lpstr>GD Sherpa Regular</vt:lpstr>
      <vt:lpstr>GD Sherpa Semibold</vt:lpstr>
      <vt:lpstr>Helvetica Neue Medium</vt:lpstr>
      <vt:lpstr>Wingdings</vt:lpstr>
      <vt:lpstr>2020 theme</vt:lpstr>
      <vt:lpstr>2020_PPT Brand Template</vt:lpstr>
      <vt:lpstr>CDFI Coalition – Equity in Economic Development</vt:lpstr>
      <vt:lpstr>Wisconsin – A Venture Forward Snapshot</vt:lpstr>
      <vt:lpstr>Wisconsin beat the national average in density of microbusinesses and in higher annual household median income gains and lower unemployment.</vt:lpstr>
      <vt:lpstr>COVID-19 Survey Data How GoDaddy microbusinesses adapted, survived, and even thrived</vt:lpstr>
      <vt:lpstr>PowerPoint Presentation</vt:lpstr>
      <vt:lpstr>PowerPoint Presentation</vt:lpstr>
      <vt:lpstr>PowerPoint Presentation</vt:lpstr>
      <vt:lpstr>Behind the Microbusinesses: Surveyed July 2020 PPP Loans, Financing &amp; Government-sponsored programs.</vt:lpstr>
      <vt:lpstr>Behind the Microbusinesses: 2020 National Survey Black, LatinX, Foreign-Born and Female Entrepreneurs.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CDFI Coalition – Equity in Economic Development</dc:title>
  <dc:creator>Alexandra Rosen</dc:creator>
  <cp:lastModifiedBy>Michael Welsh</cp:lastModifiedBy>
  <cp:revision>8</cp:revision>
  <dcterms:created xsi:type="dcterms:W3CDTF">2021-01-28T19:09:54Z</dcterms:created>
  <dcterms:modified xsi:type="dcterms:W3CDTF">2021-02-04T14:44:47Z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0x010100D2495087E2577340AE8E4A4C69DF7ACC</vt:lpwstr>
  </property>
</Properties>
</file>